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5"/>
  </p:notesMasterIdLst>
  <p:handoutMasterIdLst>
    <p:handoutMasterId r:id="rId6"/>
  </p:handoutMasterIdLst>
  <p:sldIdLst>
    <p:sldId id="470" r:id="rId2"/>
    <p:sldId id="499" r:id="rId3"/>
    <p:sldId id="500" r:id="rId4"/>
  </p:sldIdLst>
  <p:sldSz cx="14630400" cy="8229600"/>
  <p:notesSz cx="6858000" cy="9144000"/>
  <p:custDataLst>
    <p:tags r:id="rId8"/>
  </p:custDataLst>
  <p:defaultTextStyle>
    <a:defPPr>
      <a:defRPr lang="nl-NL"/>
    </a:defPPr>
    <a:lvl1pPr marL="0" algn="l" defTabSz="73150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31501" algn="l" defTabSz="73150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63002" algn="l" defTabSz="73150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94504" algn="l" defTabSz="73150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926005" algn="l" defTabSz="73150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657506" algn="l" defTabSz="73150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389007" algn="l" defTabSz="73150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5120508" algn="l" defTabSz="73150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852009" algn="l" defTabSz="73150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00"/>
    <a:srgbClr val="FFC266"/>
    <a:srgbClr val="FF9900"/>
    <a:srgbClr val="EC7E00"/>
    <a:srgbClr val="D96900"/>
    <a:srgbClr val="CC5200"/>
    <a:srgbClr val="B24100"/>
    <a:srgbClr val="9F2F11"/>
    <a:srgbClr val="C3510A"/>
    <a:srgbClr val="CF6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5" autoAdjust="0"/>
    <p:restoredTop sz="82621" autoAdjust="0"/>
  </p:normalViewPr>
  <p:slideViewPr>
    <p:cSldViewPr snapToGrid="0" snapToObjects="1">
      <p:cViewPr>
        <p:scale>
          <a:sx n="100" d="100"/>
          <a:sy n="100" d="100"/>
        </p:scale>
        <p:origin x="-80" y="432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6" d="100"/>
          <a:sy n="116" d="100"/>
        </p:scale>
        <p:origin x="3726" y="90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tags" Target="tags/tag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dirty="0" smtClean="0">
                <a:latin typeface="Arial" panose="020B0604020202020204" pitchFamily="34" charset="0"/>
              </a:rPr>
              <a:t>Titel presentatie</a:t>
            </a:r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dirty="0" smtClean="0">
                <a:latin typeface="Arial" panose="020B0604020202020204" pitchFamily="34" charset="0"/>
              </a:rPr>
              <a:t>© Organisatieregie</a:t>
            </a:r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5FA12-2BA0-4ED9-A166-11EFA9F69BB7}" type="slidenum">
              <a:rPr lang="nl-NL" smtClean="0">
                <a:latin typeface="Arial" panose="020B0604020202020204" pitchFamily="34" charset="0"/>
              </a:rPr>
              <a:t>‹nr.›</a:t>
            </a:fld>
            <a:endParaRPr lang="nl-N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843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5813608-EE70-4BCB-B66E-83A351D71616}" type="datetimeFigureOut">
              <a:rPr lang="nl-NL" smtClean="0"/>
              <a:pPr/>
              <a:t>04-02-15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F9CFDF4-7923-4709-AAC4-C88D0FA4E6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8516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gradFill>
          <a:gsLst>
            <a:gs pos="0">
              <a:srgbClr val="FF9900"/>
            </a:gs>
            <a:gs pos="30000">
              <a:srgbClr val="FF9933"/>
            </a:gs>
            <a:gs pos="100000">
              <a:srgbClr val="CC66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11887200" cy="2743200"/>
          </a:xfrm>
        </p:spPr>
        <p:txBody>
          <a:bodyPr bIns="228600" anchor="b">
            <a:noAutofit/>
          </a:bodyPr>
          <a:lstStyle>
            <a:lvl1pPr algn="r" defTabSz="731501" rtl="0" eaLnBrk="1" latinLnBrk="0" hangingPunct="1">
              <a:lnSpc>
                <a:spcPts val="9600"/>
              </a:lnSpc>
              <a:spcBef>
                <a:spcPct val="0"/>
              </a:spcBef>
              <a:buNone/>
              <a:defRPr lang="nl-NL" sz="8800" b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14400" y="3657601"/>
            <a:ext cx="11887200" cy="914400"/>
          </a:xfrm>
        </p:spPr>
        <p:txBody>
          <a:bodyPr bIns="374904" anchor="b" anchorCtr="0"/>
          <a:lstStyle>
            <a:lvl1pPr marL="0" indent="0" algn="r">
              <a:buNone/>
              <a:defRPr lang="nl-NL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grpSp>
        <p:nvGrpSpPr>
          <p:cNvPr id="24" name="Groep 23"/>
          <p:cNvGrpSpPr/>
          <p:nvPr userDrawn="1"/>
        </p:nvGrpSpPr>
        <p:grpSpPr>
          <a:xfrm>
            <a:off x="10515600" y="4568819"/>
            <a:ext cx="2424240" cy="2618796"/>
            <a:chOff x="10515600" y="4568819"/>
            <a:chExt cx="2424240" cy="2618796"/>
          </a:xfrm>
        </p:grpSpPr>
        <p:grpSp>
          <p:nvGrpSpPr>
            <p:cNvPr id="25" name="Groep 24"/>
            <p:cNvGrpSpPr>
              <a:grpSpLocks noChangeAspect="1"/>
            </p:cNvGrpSpPr>
            <p:nvPr/>
          </p:nvGrpSpPr>
          <p:grpSpPr>
            <a:xfrm>
              <a:off x="10515600" y="6952117"/>
              <a:ext cx="2424240" cy="235498"/>
              <a:chOff x="11880850" y="7590453"/>
              <a:chExt cx="1944688" cy="188913"/>
            </a:xfrm>
            <a:solidFill>
              <a:srgbClr val="FFFFFF"/>
            </a:solidFill>
          </p:grpSpPr>
          <p:sp>
            <p:nvSpPr>
              <p:cNvPr id="27" name="Freeform 20"/>
              <p:cNvSpPr>
                <a:spLocks noEditPoints="1"/>
              </p:cNvSpPr>
              <p:nvPr/>
            </p:nvSpPr>
            <p:spPr bwMode="auto">
              <a:xfrm>
                <a:off x="13161963" y="7590453"/>
                <a:ext cx="663575" cy="188912"/>
              </a:xfrm>
              <a:custGeom>
                <a:avLst/>
                <a:gdLst>
                  <a:gd name="T0" fmla="*/ 70 w 1835"/>
                  <a:gd name="T1" fmla="*/ 348 h 498"/>
                  <a:gd name="T2" fmla="*/ 119 w 1835"/>
                  <a:gd name="T3" fmla="*/ 352 h 498"/>
                  <a:gd name="T4" fmla="*/ 177 w 1835"/>
                  <a:gd name="T5" fmla="*/ 417 h 498"/>
                  <a:gd name="T6" fmla="*/ 311 w 1835"/>
                  <a:gd name="T7" fmla="*/ 492 h 498"/>
                  <a:gd name="T8" fmla="*/ 229 w 1835"/>
                  <a:gd name="T9" fmla="*/ 369 h 498"/>
                  <a:gd name="T10" fmla="*/ 260 w 1835"/>
                  <a:gd name="T11" fmla="*/ 308 h 498"/>
                  <a:gd name="T12" fmla="*/ 267 w 1835"/>
                  <a:gd name="T13" fmla="*/ 189 h 498"/>
                  <a:gd name="T14" fmla="*/ 147 w 1835"/>
                  <a:gd name="T15" fmla="*/ 147 h 498"/>
                  <a:gd name="T16" fmla="*/ 0 w 1835"/>
                  <a:gd name="T17" fmla="*/ 492 h 498"/>
                  <a:gd name="T18" fmla="*/ 1835 w 1835"/>
                  <a:gd name="T19" fmla="*/ 112 h 498"/>
                  <a:gd name="T20" fmla="*/ 1818 w 1835"/>
                  <a:gd name="T21" fmla="*/ 53 h 498"/>
                  <a:gd name="T22" fmla="*/ 1735 w 1835"/>
                  <a:gd name="T23" fmla="*/ 89 h 498"/>
                  <a:gd name="T24" fmla="*/ 1685 w 1835"/>
                  <a:gd name="T25" fmla="*/ 0 h 498"/>
                  <a:gd name="T26" fmla="*/ 1616 w 1835"/>
                  <a:gd name="T27" fmla="*/ 49 h 498"/>
                  <a:gd name="T28" fmla="*/ 1633 w 1835"/>
                  <a:gd name="T29" fmla="*/ 118 h 498"/>
                  <a:gd name="T30" fmla="*/ 1668 w 1835"/>
                  <a:gd name="T31" fmla="*/ 141 h 498"/>
                  <a:gd name="T32" fmla="*/ 1668 w 1835"/>
                  <a:gd name="T33" fmla="*/ 231 h 498"/>
                  <a:gd name="T34" fmla="*/ 1759 w 1835"/>
                  <a:gd name="T35" fmla="*/ 228 h 498"/>
                  <a:gd name="T36" fmla="*/ 1791 w 1835"/>
                  <a:gd name="T37" fmla="*/ 173 h 498"/>
                  <a:gd name="T38" fmla="*/ 1835 w 1835"/>
                  <a:gd name="T39" fmla="*/ 112 h 498"/>
                  <a:gd name="T40" fmla="*/ 124 w 1835"/>
                  <a:gd name="T41" fmla="*/ 205 h 498"/>
                  <a:gd name="T42" fmla="*/ 201 w 1835"/>
                  <a:gd name="T43" fmla="*/ 220 h 498"/>
                  <a:gd name="T44" fmla="*/ 203 w 1835"/>
                  <a:gd name="T45" fmla="*/ 274 h 498"/>
                  <a:gd name="T46" fmla="*/ 121 w 1835"/>
                  <a:gd name="T47" fmla="*/ 293 h 498"/>
                  <a:gd name="T48" fmla="*/ 70 w 1835"/>
                  <a:gd name="T49" fmla="*/ 205 h 498"/>
                  <a:gd name="T50" fmla="*/ 635 w 1835"/>
                  <a:gd name="T51" fmla="*/ 434 h 498"/>
                  <a:gd name="T52" fmla="*/ 442 w 1835"/>
                  <a:gd name="T53" fmla="*/ 340 h 498"/>
                  <a:gd name="T54" fmla="*/ 616 w 1835"/>
                  <a:gd name="T55" fmla="*/ 282 h 498"/>
                  <a:gd name="T56" fmla="*/ 442 w 1835"/>
                  <a:gd name="T57" fmla="*/ 205 h 498"/>
                  <a:gd name="T58" fmla="*/ 629 w 1835"/>
                  <a:gd name="T59" fmla="*/ 147 h 498"/>
                  <a:gd name="T60" fmla="*/ 372 w 1835"/>
                  <a:gd name="T61" fmla="*/ 492 h 498"/>
                  <a:gd name="T62" fmla="*/ 959 w 1835"/>
                  <a:gd name="T63" fmla="*/ 365 h 498"/>
                  <a:gd name="T64" fmla="*/ 921 w 1835"/>
                  <a:gd name="T65" fmla="*/ 430 h 498"/>
                  <a:gd name="T66" fmla="*/ 806 w 1835"/>
                  <a:gd name="T67" fmla="*/ 408 h 498"/>
                  <a:gd name="T68" fmla="*/ 805 w 1835"/>
                  <a:gd name="T69" fmla="*/ 229 h 498"/>
                  <a:gd name="T70" fmla="*/ 928 w 1835"/>
                  <a:gd name="T71" fmla="*/ 215 h 498"/>
                  <a:gd name="T72" fmla="*/ 1025 w 1835"/>
                  <a:gd name="T73" fmla="*/ 242 h 498"/>
                  <a:gd name="T74" fmla="*/ 878 w 1835"/>
                  <a:gd name="T75" fmla="*/ 141 h 498"/>
                  <a:gd name="T76" fmla="*/ 729 w 1835"/>
                  <a:gd name="T77" fmla="*/ 222 h 498"/>
                  <a:gd name="T78" fmla="*/ 727 w 1835"/>
                  <a:gd name="T79" fmla="*/ 410 h 498"/>
                  <a:gd name="T80" fmla="*/ 882 w 1835"/>
                  <a:gd name="T81" fmla="*/ 498 h 498"/>
                  <a:gd name="T82" fmla="*/ 1030 w 1835"/>
                  <a:gd name="T83" fmla="*/ 444 h 498"/>
                  <a:gd name="T84" fmla="*/ 879 w 1835"/>
                  <a:gd name="T85" fmla="*/ 307 h 498"/>
                  <a:gd name="T86" fmla="*/ 959 w 1835"/>
                  <a:gd name="T87" fmla="*/ 365 h 498"/>
                  <a:gd name="T88" fmla="*/ 1116 w 1835"/>
                  <a:gd name="T89" fmla="*/ 147 h 498"/>
                  <a:gd name="T90" fmla="*/ 1186 w 1835"/>
                  <a:gd name="T91" fmla="*/ 492 h 498"/>
                  <a:gd name="T92" fmla="*/ 1539 w 1835"/>
                  <a:gd name="T93" fmla="*/ 492 h 498"/>
                  <a:gd name="T94" fmla="*/ 1346 w 1835"/>
                  <a:gd name="T95" fmla="*/ 434 h 498"/>
                  <a:gd name="T96" fmla="*/ 1520 w 1835"/>
                  <a:gd name="T97" fmla="*/ 340 h 498"/>
                  <a:gd name="T98" fmla="*/ 1346 w 1835"/>
                  <a:gd name="T99" fmla="*/ 282 h 498"/>
                  <a:gd name="T100" fmla="*/ 1533 w 1835"/>
                  <a:gd name="T101" fmla="*/ 205 h 498"/>
                  <a:gd name="T102" fmla="*/ 1276 w 1835"/>
                  <a:gd name="T103" fmla="*/ 147 h 498"/>
                  <a:gd name="T104" fmla="*/ 1539 w 1835"/>
                  <a:gd name="T105" fmla="*/ 492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35" h="498">
                    <a:moveTo>
                      <a:pt x="70" y="492"/>
                    </a:moveTo>
                    <a:lnTo>
                      <a:pt x="70" y="348"/>
                    </a:lnTo>
                    <a:lnTo>
                      <a:pt x="84" y="348"/>
                    </a:lnTo>
                    <a:cubicBezTo>
                      <a:pt x="100" y="348"/>
                      <a:pt x="112" y="349"/>
                      <a:pt x="119" y="352"/>
                    </a:cubicBezTo>
                    <a:cubicBezTo>
                      <a:pt x="126" y="354"/>
                      <a:pt x="133" y="359"/>
                      <a:pt x="140" y="366"/>
                    </a:cubicBezTo>
                    <a:cubicBezTo>
                      <a:pt x="146" y="373"/>
                      <a:pt x="159" y="390"/>
                      <a:pt x="177" y="417"/>
                    </a:cubicBezTo>
                    <a:lnTo>
                      <a:pt x="227" y="492"/>
                    </a:lnTo>
                    <a:lnTo>
                      <a:pt x="311" y="492"/>
                    </a:lnTo>
                    <a:lnTo>
                      <a:pt x="268" y="425"/>
                    </a:lnTo>
                    <a:cubicBezTo>
                      <a:pt x="252" y="398"/>
                      <a:pt x="238" y="379"/>
                      <a:pt x="229" y="369"/>
                    </a:cubicBezTo>
                    <a:cubicBezTo>
                      <a:pt x="219" y="358"/>
                      <a:pt x="206" y="348"/>
                      <a:pt x="191" y="340"/>
                    </a:cubicBezTo>
                    <a:cubicBezTo>
                      <a:pt x="222" y="335"/>
                      <a:pt x="244" y="325"/>
                      <a:pt x="260" y="308"/>
                    </a:cubicBezTo>
                    <a:cubicBezTo>
                      <a:pt x="275" y="291"/>
                      <a:pt x="282" y="269"/>
                      <a:pt x="282" y="243"/>
                    </a:cubicBezTo>
                    <a:cubicBezTo>
                      <a:pt x="282" y="223"/>
                      <a:pt x="277" y="205"/>
                      <a:pt x="267" y="189"/>
                    </a:cubicBezTo>
                    <a:cubicBezTo>
                      <a:pt x="257" y="173"/>
                      <a:pt x="244" y="162"/>
                      <a:pt x="227" y="156"/>
                    </a:cubicBezTo>
                    <a:cubicBezTo>
                      <a:pt x="210" y="150"/>
                      <a:pt x="184" y="147"/>
                      <a:pt x="147" y="147"/>
                    </a:cubicBezTo>
                    <a:lnTo>
                      <a:pt x="0" y="147"/>
                    </a:lnTo>
                    <a:lnTo>
                      <a:pt x="0" y="492"/>
                    </a:lnTo>
                    <a:lnTo>
                      <a:pt x="70" y="492"/>
                    </a:lnTo>
                    <a:close/>
                    <a:moveTo>
                      <a:pt x="1835" y="112"/>
                    </a:moveTo>
                    <a:lnTo>
                      <a:pt x="1835" y="111"/>
                    </a:lnTo>
                    <a:lnTo>
                      <a:pt x="1818" y="53"/>
                    </a:lnTo>
                    <a:cubicBezTo>
                      <a:pt x="1802" y="59"/>
                      <a:pt x="1783" y="67"/>
                      <a:pt x="1764" y="76"/>
                    </a:cubicBezTo>
                    <a:cubicBezTo>
                      <a:pt x="1749" y="82"/>
                      <a:pt x="1740" y="87"/>
                      <a:pt x="1735" y="89"/>
                    </a:cubicBezTo>
                    <a:cubicBezTo>
                      <a:pt x="1741" y="46"/>
                      <a:pt x="1744" y="16"/>
                      <a:pt x="1744" y="0"/>
                    </a:cubicBezTo>
                    <a:lnTo>
                      <a:pt x="1685" y="0"/>
                    </a:lnTo>
                    <a:cubicBezTo>
                      <a:pt x="1685" y="23"/>
                      <a:pt x="1688" y="52"/>
                      <a:pt x="1693" y="88"/>
                    </a:cubicBezTo>
                    <a:cubicBezTo>
                      <a:pt x="1671" y="74"/>
                      <a:pt x="1645" y="61"/>
                      <a:pt x="1616" y="49"/>
                    </a:cubicBezTo>
                    <a:lnTo>
                      <a:pt x="1597" y="107"/>
                    </a:lnTo>
                    <a:cubicBezTo>
                      <a:pt x="1602" y="110"/>
                      <a:pt x="1615" y="113"/>
                      <a:pt x="1633" y="118"/>
                    </a:cubicBezTo>
                    <a:cubicBezTo>
                      <a:pt x="1659" y="124"/>
                      <a:pt x="1675" y="128"/>
                      <a:pt x="1681" y="128"/>
                    </a:cubicBezTo>
                    <a:cubicBezTo>
                      <a:pt x="1679" y="130"/>
                      <a:pt x="1675" y="134"/>
                      <a:pt x="1668" y="141"/>
                    </a:cubicBezTo>
                    <a:cubicBezTo>
                      <a:pt x="1651" y="157"/>
                      <a:pt x="1634" y="174"/>
                      <a:pt x="1618" y="192"/>
                    </a:cubicBezTo>
                    <a:lnTo>
                      <a:pt x="1668" y="231"/>
                    </a:lnTo>
                    <a:cubicBezTo>
                      <a:pt x="1686" y="204"/>
                      <a:pt x="1701" y="179"/>
                      <a:pt x="1714" y="155"/>
                    </a:cubicBezTo>
                    <a:lnTo>
                      <a:pt x="1759" y="228"/>
                    </a:lnTo>
                    <a:lnTo>
                      <a:pt x="1809" y="195"/>
                    </a:lnTo>
                    <a:cubicBezTo>
                      <a:pt x="1805" y="189"/>
                      <a:pt x="1798" y="182"/>
                      <a:pt x="1791" y="173"/>
                    </a:cubicBezTo>
                    <a:lnTo>
                      <a:pt x="1751" y="128"/>
                    </a:lnTo>
                    <a:cubicBezTo>
                      <a:pt x="1783" y="123"/>
                      <a:pt x="1811" y="118"/>
                      <a:pt x="1835" y="112"/>
                    </a:cubicBezTo>
                    <a:close/>
                    <a:moveTo>
                      <a:pt x="70" y="205"/>
                    </a:moveTo>
                    <a:lnTo>
                      <a:pt x="124" y="205"/>
                    </a:lnTo>
                    <a:cubicBezTo>
                      <a:pt x="152" y="205"/>
                      <a:pt x="169" y="205"/>
                      <a:pt x="175" y="206"/>
                    </a:cubicBezTo>
                    <a:cubicBezTo>
                      <a:pt x="186" y="208"/>
                      <a:pt x="195" y="213"/>
                      <a:pt x="201" y="220"/>
                    </a:cubicBezTo>
                    <a:cubicBezTo>
                      <a:pt x="207" y="227"/>
                      <a:pt x="211" y="236"/>
                      <a:pt x="211" y="248"/>
                    </a:cubicBezTo>
                    <a:cubicBezTo>
                      <a:pt x="211" y="258"/>
                      <a:pt x="208" y="267"/>
                      <a:pt x="203" y="274"/>
                    </a:cubicBezTo>
                    <a:cubicBezTo>
                      <a:pt x="199" y="281"/>
                      <a:pt x="192" y="286"/>
                      <a:pt x="184" y="288"/>
                    </a:cubicBezTo>
                    <a:cubicBezTo>
                      <a:pt x="176" y="291"/>
                      <a:pt x="155" y="293"/>
                      <a:pt x="121" y="293"/>
                    </a:cubicBezTo>
                    <a:lnTo>
                      <a:pt x="70" y="293"/>
                    </a:lnTo>
                    <a:lnTo>
                      <a:pt x="70" y="205"/>
                    </a:lnTo>
                    <a:close/>
                    <a:moveTo>
                      <a:pt x="635" y="492"/>
                    </a:moveTo>
                    <a:lnTo>
                      <a:pt x="635" y="434"/>
                    </a:lnTo>
                    <a:lnTo>
                      <a:pt x="442" y="434"/>
                    </a:lnTo>
                    <a:lnTo>
                      <a:pt x="442" y="340"/>
                    </a:lnTo>
                    <a:lnTo>
                      <a:pt x="616" y="340"/>
                    </a:lnTo>
                    <a:lnTo>
                      <a:pt x="616" y="282"/>
                    </a:lnTo>
                    <a:lnTo>
                      <a:pt x="442" y="282"/>
                    </a:lnTo>
                    <a:lnTo>
                      <a:pt x="442" y="205"/>
                    </a:lnTo>
                    <a:lnTo>
                      <a:pt x="629" y="205"/>
                    </a:lnTo>
                    <a:lnTo>
                      <a:pt x="629" y="147"/>
                    </a:lnTo>
                    <a:lnTo>
                      <a:pt x="372" y="147"/>
                    </a:lnTo>
                    <a:lnTo>
                      <a:pt x="372" y="492"/>
                    </a:lnTo>
                    <a:lnTo>
                      <a:pt x="635" y="492"/>
                    </a:lnTo>
                    <a:close/>
                    <a:moveTo>
                      <a:pt x="959" y="365"/>
                    </a:moveTo>
                    <a:lnTo>
                      <a:pt x="959" y="409"/>
                    </a:lnTo>
                    <a:cubicBezTo>
                      <a:pt x="949" y="417"/>
                      <a:pt x="936" y="424"/>
                      <a:pt x="921" y="430"/>
                    </a:cubicBezTo>
                    <a:cubicBezTo>
                      <a:pt x="907" y="435"/>
                      <a:pt x="892" y="438"/>
                      <a:pt x="877" y="438"/>
                    </a:cubicBezTo>
                    <a:cubicBezTo>
                      <a:pt x="848" y="438"/>
                      <a:pt x="824" y="428"/>
                      <a:pt x="806" y="408"/>
                    </a:cubicBezTo>
                    <a:cubicBezTo>
                      <a:pt x="787" y="387"/>
                      <a:pt x="778" y="356"/>
                      <a:pt x="778" y="315"/>
                    </a:cubicBezTo>
                    <a:cubicBezTo>
                      <a:pt x="778" y="277"/>
                      <a:pt x="787" y="249"/>
                      <a:pt x="805" y="229"/>
                    </a:cubicBezTo>
                    <a:cubicBezTo>
                      <a:pt x="823" y="210"/>
                      <a:pt x="848" y="200"/>
                      <a:pt x="878" y="200"/>
                    </a:cubicBezTo>
                    <a:cubicBezTo>
                      <a:pt x="898" y="200"/>
                      <a:pt x="915" y="205"/>
                      <a:pt x="928" y="215"/>
                    </a:cubicBezTo>
                    <a:cubicBezTo>
                      <a:pt x="942" y="225"/>
                      <a:pt x="951" y="238"/>
                      <a:pt x="956" y="255"/>
                    </a:cubicBezTo>
                    <a:lnTo>
                      <a:pt x="1025" y="242"/>
                    </a:lnTo>
                    <a:cubicBezTo>
                      <a:pt x="1018" y="211"/>
                      <a:pt x="1003" y="186"/>
                      <a:pt x="979" y="168"/>
                    </a:cubicBezTo>
                    <a:cubicBezTo>
                      <a:pt x="954" y="150"/>
                      <a:pt x="921" y="141"/>
                      <a:pt x="878" y="141"/>
                    </a:cubicBezTo>
                    <a:cubicBezTo>
                      <a:pt x="845" y="141"/>
                      <a:pt x="817" y="146"/>
                      <a:pt x="795" y="158"/>
                    </a:cubicBezTo>
                    <a:cubicBezTo>
                      <a:pt x="766" y="173"/>
                      <a:pt x="744" y="194"/>
                      <a:pt x="729" y="222"/>
                    </a:cubicBezTo>
                    <a:cubicBezTo>
                      <a:pt x="714" y="250"/>
                      <a:pt x="706" y="282"/>
                      <a:pt x="706" y="318"/>
                    </a:cubicBezTo>
                    <a:cubicBezTo>
                      <a:pt x="706" y="351"/>
                      <a:pt x="713" y="382"/>
                      <a:pt x="727" y="410"/>
                    </a:cubicBezTo>
                    <a:cubicBezTo>
                      <a:pt x="740" y="438"/>
                      <a:pt x="760" y="460"/>
                      <a:pt x="787" y="475"/>
                    </a:cubicBezTo>
                    <a:cubicBezTo>
                      <a:pt x="814" y="490"/>
                      <a:pt x="846" y="498"/>
                      <a:pt x="882" y="498"/>
                    </a:cubicBezTo>
                    <a:cubicBezTo>
                      <a:pt x="910" y="498"/>
                      <a:pt x="938" y="493"/>
                      <a:pt x="966" y="482"/>
                    </a:cubicBezTo>
                    <a:cubicBezTo>
                      <a:pt x="994" y="471"/>
                      <a:pt x="1015" y="459"/>
                      <a:pt x="1030" y="444"/>
                    </a:cubicBezTo>
                    <a:lnTo>
                      <a:pt x="1030" y="307"/>
                    </a:lnTo>
                    <a:lnTo>
                      <a:pt x="879" y="307"/>
                    </a:lnTo>
                    <a:lnTo>
                      <a:pt x="879" y="365"/>
                    </a:lnTo>
                    <a:lnTo>
                      <a:pt x="959" y="365"/>
                    </a:lnTo>
                    <a:close/>
                    <a:moveTo>
                      <a:pt x="1186" y="147"/>
                    </a:moveTo>
                    <a:lnTo>
                      <a:pt x="1116" y="147"/>
                    </a:lnTo>
                    <a:lnTo>
                      <a:pt x="1116" y="492"/>
                    </a:lnTo>
                    <a:lnTo>
                      <a:pt x="1186" y="492"/>
                    </a:lnTo>
                    <a:lnTo>
                      <a:pt x="1186" y="147"/>
                    </a:lnTo>
                    <a:close/>
                    <a:moveTo>
                      <a:pt x="1539" y="492"/>
                    </a:moveTo>
                    <a:lnTo>
                      <a:pt x="1539" y="434"/>
                    </a:lnTo>
                    <a:lnTo>
                      <a:pt x="1346" y="434"/>
                    </a:lnTo>
                    <a:lnTo>
                      <a:pt x="1346" y="340"/>
                    </a:lnTo>
                    <a:lnTo>
                      <a:pt x="1520" y="340"/>
                    </a:lnTo>
                    <a:lnTo>
                      <a:pt x="1520" y="282"/>
                    </a:lnTo>
                    <a:lnTo>
                      <a:pt x="1346" y="282"/>
                    </a:lnTo>
                    <a:lnTo>
                      <a:pt x="1346" y="205"/>
                    </a:lnTo>
                    <a:lnTo>
                      <a:pt x="1533" y="205"/>
                    </a:lnTo>
                    <a:lnTo>
                      <a:pt x="1533" y="147"/>
                    </a:lnTo>
                    <a:lnTo>
                      <a:pt x="1276" y="147"/>
                    </a:lnTo>
                    <a:lnTo>
                      <a:pt x="1276" y="492"/>
                    </a:lnTo>
                    <a:lnTo>
                      <a:pt x="1539" y="4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" name="Freeform 21"/>
              <p:cNvSpPr>
                <a:spLocks noEditPoints="1"/>
              </p:cNvSpPr>
              <p:nvPr/>
            </p:nvSpPr>
            <p:spPr bwMode="auto">
              <a:xfrm>
                <a:off x="11880850" y="7642841"/>
                <a:ext cx="1249362" cy="136525"/>
              </a:xfrm>
              <a:custGeom>
                <a:avLst/>
                <a:gdLst>
                  <a:gd name="T0" fmla="*/ 165 w 3455"/>
                  <a:gd name="T1" fmla="*/ 358 h 358"/>
                  <a:gd name="T2" fmla="*/ 331 w 3455"/>
                  <a:gd name="T3" fmla="*/ 180 h 358"/>
                  <a:gd name="T4" fmla="*/ 166 w 3455"/>
                  <a:gd name="T5" fmla="*/ 0 h 358"/>
                  <a:gd name="T6" fmla="*/ 20 w 3455"/>
                  <a:gd name="T7" fmla="*/ 270 h 358"/>
                  <a:gd name="T8" fmla="*/ 227 w 3455"/>
                  <a:gd name="T9" fmla="*/ 57 h 358"/>
                  <a:gd name="T10" fmla="*/ 250 w 3455"/>
                  <a:gd name="T11" fmla="*/ 283 h 358"/>
                  <a:gd name="T12" fmla="*/ 47 w 3455"/>
                  <a:gd name="T13" fmla="*/ 185 h 358"/>
                  <a:gd name="T14" fmla="*/ 460 w 3455"/>
                  <a:gd name="T15" fmla="*/ 199 h 358"/>
                  <a:gd name="T16" fmla="*/ 559 w 3455"/>
                  <a:gd name="T17" fmla="*/ 209 h 358"/>
                  <a:gd name="T18" fmla="*/ 661 w 3455"/>
                  <a:gd name="T19" fmla="*/ 352 h 358"/>
                  <a:gd name="T20" fmla="*/ 621 w 3455"/>
                  <a:gd name="T21" fmla="*/ 212 h 358"/>
                  <a:gd name="T22" fmla="*/ 691 w 3455"/>
                  <a:gd name="T23" fmla="*/ 101 h 358"/>
                  <a:gd name="T24" fmla="*/ 568 w 3455"/>
                  <a:gd name="T25" fmla="*/ 7 h 358"/>
                  <a:gd name="T26" fmla="*/ 460 w 3455"/>
                  <a:gd name="T27" fmla="*/ 352 h 358"/>
                  <a:gd name="T28" fmla="*/ 626 w 3455"/>
                  <a:gd name="T29" fmla="*/ 61 h 358"/>
                  <a:gd name="T30" fmla="*/ 607 w 3455"/>
                  <a:gd name="T31" fmla="*/ 153 h 358"/>
                  <a:gd name="T32" fmla="*/ 460 w 3455"/>
                  <a:gd name="T33" fmla="*/ 45 h 358"/>
                  <a:gd name="T34" fmla="*/ 1007 w 3455"/>
                  <a:gd name="T35" fmla="*/ 305 h 358"/>
                  <a:gd name="T36" fmla="*/ 838 w 3455"/>
                  <a:gd name="T37" fmla="*/ 255 h 358"/>
                  <a:gd name="T38" fmla="*/ 857 w 3455"/>
                  <a:gd name="T39" fmla="*/ 74 h 358"/>
                  <a:gd name="T40" fmla="*/ 996 w 3455"/>
                  <a:gd name="T41" fmla="*/ 49 h 358"/>
                  <a:gd name="T42" fmla="*/ 1089 w 3455"/>
                  <a:gd name="T43" fmla="*/ 103 h 358"/>
                  <a:gd name="T44" fmla="*/ 948 w 3455"/>
                  <a:gd name="T45" fmla="*/ 1 h 358"/>
                  <a:gd name="T46" fmla="*/ 775 w 3455"/>
                  <a:gd name="T47" fmla="*/ 181 h 358"/>
                  <a:gd name="T48" fmla="*/ 951 w 3455"/>
                  <a:gd name="T49" fmla="*/ 358 h 358"/>
                  <a:gd name="T50" fmla="*/ 1094 w 3455"/>
                  <a:gd name="T51" fmla="*/ 176 h 358"/>
                  <a:gd name="T52" fmla="*/ 1050 w 3455"/>
                  <a:gd name="T53" fmla="*/ 217 h 358"/>
                  <a:gd name="T54" fmla="*/ 1379 w 3455"/>
                  <a:gd name="T55" fmla="*/ 247 h 358"/>
                  <a:gd name="T56" fmla="*/ 1330 w 3455"/>
                  <a:gd name="T57" fmla="*/ 7 h 358"/>
                  <a:gd name="T58" fmla="*/ 1197 w 3455"/>
                  <a:gd name="T59" fmla="*/ 352 h 358"/>
                  <a:gd name="T60" fmla="*/ 1329 w 3455"/>
                  <a:gd name="T61" fmla="*/ 115 h 358"/>
                  <a:gd name="T62" fmla="*/ 1286 w 3455"/>
                  <a:gd name="T63" fmla="*/ 109 h 358"/>
                  <a:gd name="T64" fmla="*/ 1757 w 3455"/>
                  <a:gd name="T65" fmla="*/ 352 h 358"/>
                  <a:gd name="T66" fmla="*/ 1760 w 3455"/>
                  <a:gd name="T67" fmla="*/ 7 h 358"/>
                  <a:gd name="T68" fmla="*/ 1532 w 3455"/>
                  <a:gd name="T69" fmla="*/ 7 h 358"/>
                  <a:gd name="T70" fmla="*/ 1958 w 3455"/>
                  <a:gd name="T71" fmla="*/ 7 h 358"/>
                  <a:gd name="T72" fmla="*/ 1958 w 3455"/>
                  <a:gd name="T73" fmla="*/ 352 h 358"/>
                  <a:gd name="T74" fmla="*/ 2116 w 3455"/>
                  <a:gd name="T75" fmla="*/ 344 h 358"/>
                  <a:gd name="T76" fmla="*/ 2307 w 3455"/>
                  <a:gd name="T77" fmla="*/ 306 h 358"/>
                  <a:gd name="T78" fmla="*/ 2264 w 3455"/>
                  <a:gd name="T79" fmla="*/ 170 h 358"/>
                  <a:gd name="T80" fmla="*/ 2105 w 3455"/>
                  <a:gd name="T81" fmla="*/ 93 h 358"/>
                  <a:gd name="T82" fmla="*/ 2244 w 3455"/>
                  <a:gd name="T83" fmla="*/ 58 h 358"/>
                  <a:gd name="T84" fmla="*/ 2295 w 3455"/>
                  <a:gd name="T85" fmla="*/ 49 h 358"/>
                  <a:gd name="T86" fmla="*/ 2119 w 3455"/>
                  <a:gd name="T87" fmla="*/ 12 h 358"/>
                  <a:gd name="T88" fmla="*/ 2073 w 3455"/>
                  <a:gd name="T89" fmla="*/ 139 h 358"/>
                  <a:gd name="T90" fmla="*/ 2238 w 3455"/>
                  <a:gd name="T91" fmla="*/ 209 h 358"/>
                  <a:gd name="T92" fmla="*/ 2269 w 3455"/>
                  <a:gd name="T93" fmla="*/ 288 h 358"/>
                  <a:gd name="T94" fmla="*/ 2140 w 3455"/>
                  <a:gd name="T95" fmla="*/ 307 h 358"/>
                  <a:gd name="T96" fmla="*/ 2047 w 3455"/>
                  <a:gd name="T97" fmla="*/ 241 h 358"/>
                  <a:gd name="T98" fmla="*/ 2458 w 3455"/>
                  <a:gd name="T99" fmla="*/ 247 h 358"/>
                  <a:gd name="T100" fmla="*/ 2695 w 3455"/>
                  <a:gd name="T101" fmla="*/ 352 h 358"/>
                  <a:gd name="T102" fmla="*/ 2371 w 3455"/>
                  <a:gd name="T103" fmla="*/ 352 h 358"/>
                  <a:gd name="T104" fmla="*/ 2527 w 3455"/>
                  <a:gd name="T105" fmla="*/ 43 h 358"/>
                  <a:gd name="T106" fmla="*/ 2471 w 3455"/>
                  <a:gd name="T107" fmla="*/ 210 h 358"/>
                  <a:gd name="T108" fmla="*/ 2853 w 3455"/>
                  <a:gd name="T109" fmla="*/ 47 h 358"/>
                  <a:gd name="T110" fmla="*/ 2693 w 3455"/>
                  <a:gd name="T111" fmla="*/ 7 h 358"/>
                  <a:gd name="T112" fmla="*/ 2807 w 3455"/>
                  <a:gd name="T113" fmla="*/ 352 h 358"/>
                  <a:gd name="T114" fmla="*/ 3046 w 3455"/>
                  <a:gd name="T115" fmla="*/ 7 h 358"/>
                  <a:gd name="T116" fmla="*/ 3092 w 3455"/>
                  <a:gd name="T117" fmla="*/ 7 h 358"/>
                  <a:gd name="T118" fmla="*/ 3243 w 3455"/>
                  <a:gd name="T119" fmla="*/ 311 h 358"/>
                  <a:gd name="T120" fmla="*/ 3434 w 3455"/>
                  <a:gd name="T121" fmla="*/ 153 h 358"/>
                  <a:gd name="T122" fmla="*/ 3447 w 3455"/>
                  <a:gd name="T123" fmla="*/ 47 h 358"/>
                  <a:gd name="T124" fmla="*/ 3198 w 3455"/>
                  <a:gd name="T125" fmla="*/ 352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55" h="358">
                    <a:moveTo>
                      <a:pt x="20" y="270"/>
                    </a:moveTo>
                    <a:cubicBezTo>
                      <a:pt x="33" y="297"/>
                      <a:pt x="53" y="319"/>
                      <a:pt x="78" y="334"/>
                    </a:cubicBezTo>
                    <a:cubicBezTo>
                      <a:pt x="104" y="350"/>
                      <a:pt x="133" y="358"/>
                      <a:pt x="165" y="358"/>
                    </a:cubicBezTo>
                    <a:cubicBezTo>
                      <a:pt x="195" y="358"/>
                      <a:pt x="223" y="351"/>
                      <a:pt x="249" y="337"/>
                    </a:cubicBezTo>
                    <a:cubicBezTo>
                      <a:pt x="275" y="322"/>
                      <a:pt x="295" y="301"/>
                      <a:pt x="309" y="274"/>
                    </a:cubicBezTo>
                    <a:cubicBezTo>
                      <a:pt x="323" y="246"/>
                      <a:pt x="331" y="215"/>
                      <a:pt x="331" y="180"/>
                    </a:cubicBezTo>
                    <a:cubicBezTo>
                      <a:pt x="331" y="145"/>
                      <a:pt x="324" y="114"/>
                      <a:pt x="310" y="87"/>
                    </a:cubicBezTo>
                    <a:cubicBezTo>
                      <a:pt x="297" y="60"/>
                      <a:pt x="277" y="39"/>
                      <a:pt x="252" y="23"/>
                    </a:cubicBezTo>
                    <a:cubicBezTo>
                      <a:pt x="226" y="8"/>
                      <a:pt x="197" y="0"/>
                      <a:pt x="166" y="0"/>
                    </a:cubicBezTo>
                    <a:cubicBezTo>
                      <a:pt x="117" y="0"/>
                      <a:pt x="77" y="17"/>
                      <a:pt x="46" y="49"/>
                    </a:cubicBezTo>
                    <a:cubicBezTo>
                      <a:pt x="16" y="82"/>
                      <a:pt x="0" y="126"/>
                      <a:pt x="0" y="184"/>
                    </a:cubicBezTo>
                    <a:cubicBezTo>
                      <a:pt x="0" y="214"/>
                      <a:pt x="7" y="243"/>
                      <a:pt x="20" y="270"/>
                    </a:cubicBezTo>
                    <a:close/>
                    <a:moveTo>
                      <a:pt x="82" y="73"/>
                    </a:moveTo>
                    <a:cubicBezTo>
                      <a:pt x="106" y="51"/>
                      <a:pt x="133" y="40"/>
                      <a:pt x="166" y="40"/>
                    </a:cubicBezTo>
                    <a:cubicBezTo>
                      <a:pt x="189" y="40"/>
                      <a:pt x="209" y="46"/>
                      <a:pt x="227" y="57"/>
                    </a:cubicBezTo>
                    <a:cubicBezTo>
                      <a:pt x="246" y="69"/>
                      <a:pt x="260" y="85"/>
                      <a:pt x="269" y="106"/>
                    </a:cubicBezTo>
                    <a:cubicBezTo>
                      <a:pt x="279" y="127"/>
                      <a:pt x="283" y="151"/>
                      <a:pt x="283" y="180"/>
                    </a:cubicBezTo>
                    <a:cubicBezTo>
                      <a:pt x="283" y="224"/>
                      <a:pt x="272" y="258"/>
                      <a:pt x="250" y="283"/>
                    </a:cubicBezTo>
                    <a:cubicBezTo>
                      <a:pt x="228" y="307"/>
                      <a:pt x="200" y="319"/>
                      <a:pt x="165" y="319"/>
                    </a:cubicBezTo>
                    <a:cubicBezTo>
                      <a:pt x="131" y="319"/>
                      <a:pt x="103" y="307"/>
                      <a:pt x="81" y="283"/>
                    </a:cubicBezTo>
                    <a:cubicBezTo>
                      <a:pt x="58" y="259"/>
                      <a:pt x="47" y="226"/>
                      <a:pt x="47" y="185"/>
                    </a:cubicBezTo>
                    <a:cubicBezTo>
                      <a:pt x="47" y="132"/>
                      <a:pt x="59" y="95"/>
                      <a:pt x="82" y="73"/>
                    </a:cubicBezTo>
                    <a:close/>
                    <a:moveTo>
                      <a:pt x="460" y="352"/>
                    </a:moveTo>
                    <a:lnTo>
                      <a:pt x="460" y="199"/>
                    </a:lnTo>
                    <a:lnTo>
                      <a:pt x="513" y="199"/>
                    </a:lnTo>
                    <a:cubicBezTo>
                      <a:pt x="525" y="199"/>
                      <a:pt x="533" y="199"/>
                      <a:pt x="539" y="200"/>
                    </a:cubicBezTo>
                    <a:cubicBezTo>
                      <a:pt x="546" y="202"/>
                      <a:pt x="553" y="205"/>
                      <a:pt x="559" y="209"/>
                    </a:cubicBezTo>
                    <a:cubicBezTo>
                      <a:pt x="566" y="214"/>
                      <a:pt x="574" y="222"/>
                      <a:pt x="583" y="233"/>
                    </a:cubicBezTo>
                    <a:cubicBezTo>
                      <a:pt x="591" y="244"/>
                      <a:pt x="602" y="259"/>
                      <a:pt x="616" y="280"/>
                    </a:cubicBezTo>
                    <a:lnTo>
                      <a:pt x="661" y="352"/>
                    </a:lnTo>
                    <a:lnTo>
                      <a:pt x="719" y="352"/>
                    </a:lnTo>
                    <a:lnTo>
                      <a:pt x="659" y="258"/>
                    </a:lnTo>
                    <a:cubicBezTo>
                      <a:pt x="647" y="240"/>
                      <a:pt x="634" y="224"/>
                      <a:pt x="621" y="212"/>
                    </a:cubicBezTo>
                    <a:cubicBezTo>
                      <a:pt x="615" y="206"/>
                      <a:pt x="605" y="201"/>
                      <a:pt x="593" y="195"/>
                    </a:cubicBezTo>
                    <a:cubicBezTo>
                      <a:pt x="626" y="190"/>
                      <a:pt x="651" y="180"/>
                      <a:pt x="667" y="163"/>
                    </a:cubicBezTo>
                    <a:cubicBezTo>
                      <a:pt x="683" y="146"/>
                      <a:pt x="691" y="125"/>
                      <a:pt x="691" y="101"/>
                    </a:cubicBezTo>
                    <a:cubicBezTo>
                      <a:pt x="691" y="82"/>
                      <a:pt x="686" y="64"/>
                      <a:pt x="676" y="49"/>
                    </a:cubicBezTo>
                    <a:cubicBezTo>
                      <a:pt x="667" y="33"/>
                      <a:pt x="654" y="22"/>
                      <a:pt x="638" y="16"/>
                    </a:cubicBezTo>
                    <a:cubicBezTo>
                      <a:pt x="622" y="10"/>
                      <a:pt x="598" y="7"/>
                      <a:pt x="568" y="7"/>
                    </a:cubicBezTo>
                    <a:lnTo>
                      <a:pt x="414" y="7"/>
                    </a:lnTo>
                    <a:lnTo>
                      <a:pt x="414" y="352"/>
                    </a:lnTo>
                    <a:lnTo>
                      <a:pt x="460" y="352"/>
                    </a:lnTo>
                    <a:close/>
                    <a:moveTo>
                      <a:pt x="460" y="45"/>
                    </a:moveTo>
                    <a:lnTo>
                      <a:pt x="569" y="45"/>
                    </a:lnTo>
                    <a:cubicBezTo>
                      <a:pt x="595" y="45"/>
                      <a:pt x="614" y="50"/>
                      <a:pt x="626" y="61"/>
                    </a:cubicBezTo>
                    <a:cubicBezTo>
                      <a:pt x="637" y="71"/>
                      <a:pt x="643" y="84"/>
                      <a:pt x="643" y="101"/>
                    </a:cubicBezTo>
                    <a:cubicBezTo>
                      <a:pt x="643" y="112"/>
                      <a:pt x="640" y="122"/>
                      <a:pt x="634" y="132"/>
                    </a:cubicBezTo>
                    <a:cubicBezTo>
                      <a:pt x="628" y="141"/>
                      <a:pt x="619" y="148"/>
                      <a:pt x="607" y="153"/>
                    </a:cubicBezTo>
                    <a:cubicBezTo>
                      <a:pt x="596" y="157"/>
                      <a:pt x="579" y="159"/>
                      <a:pt x="558" y="159"/>
                    </a:cubicBezTo>
                    <a:lnTo>
                      <a:pt x="460" y="159"/>
                    </a:lnTo>
                    <a:lnTo>
                      <a:pt x="460" y="45"/>
                    </a:lnTo>
                    <a:close/>
                    <a:moveTo>
                      <a:pt x="1050" y="217"/>
                    </a:moveTo>
                    <a:lnTo>
                      <a:pt x="1050" y="281"/>
                    </a:lnTo>
                    <a:cubicBezTo>
                      <a:pt x="1040" y="290"/>
                      <a:pt x="1026" y="298"/>
                      <a:pt x="1007" y="305"/>
                    </a:cubicBezTo>
                    <a:cubicBezTo>
                      <a:pt x="988" y="313"/>
                      <a:pt x="969" y="317"/>
                      <a:pt x="949" y="317"/>
                    </a:cubicBezTo>
                    <a:cubicBezTo>
                      <a:pt x="926" y="317"/>
                      <a:pt x="904" y="312"/>
                      <a:pt x="884" y="302"/>
                    </a:cubicBezTo>
                    <a:cubicBezTo>
                      <a:pt x="864" y="292"/>
                      <a:pt x="848" y="276"/>
                      <a:pt x="838" y="255"/>
                    </a:cubicBezTo>
                    <a:cubicBezTo>
                      <a:pt x="827" y="235"/>
                      <a:pt x="822" y="209"/>
                      <a:pt x="822" y="178"/>
                    </a:cubicBezTo>
                    <a:cubicBezTo>
                      <a:pt x="822" y="153"/>
                      <a:pt x="826" y="130"/>
                      <a:pt x="835" y="109"/>
                    </a:cubicBezTo>
                    <a:cubicBezTo>
                      <a:pt x="840" y="96"/>
                      <a:pt x="848" y="85"/>
                      <a:pt x="857" y="74"/>
                    </a:cubicBezTo>
                    <a:cubicBezTo>
                      <a:pt x="866" y="64"/>
                      <a:pt x="879" y="56"/>
                      <a:pt x="894" y="49"/>
                    </a:cubicBezTo>
                    <a:cubicBezTo>
                      <a:pt x="909" y="43"/>
                      <a:pt x="927" y="40"/>
                      <a:pt x="948" y="40"/>
                    </a:cubicBezTo>
                    <a:cubicBezTo>
                      <a:pt x="965" y="40"/>
                      <a:pt x="981" y="43"/>
                      <a:pt x="996" y="49"/>
                    </a:cubicBezTo>
                    <a:cubicBezTo>
                      <a:pt x="1010" y="55"/>
                      <a:pt x="1021" y="63"/>
                      <a:pt x="1029" y="73"/>
                    </a:cubicBezTo>
                    <a:cubicBezTo>
                      <a:pt x="1036" y="83"/>
                      <a:pt x="1043" y="97"/>
                      <a:pt x="1048" y="115"/>
                    </a:cubicBezTo>
                    <a:lnTo>
                      <a:pt x="1089" y="103"/>
                    </a:lnTo>
                    <a:cubicBezTo>
                      <a:pt x="1083" y="80"/>
                      <a:pt x="1075" y="61"/>
                      <a:pt x="1063" y="47"/>
                    </a:cubicBezTo>
                    <a:cubicBezTo>
                      <a:pt x="1052" y="32"/>
                      <a:pt x="1036" y="21"/>
                      <a:pt x="1016" y="13"/>
                    </a:cubicBezTo>
                    <a:cubicBezTo>
                      <a:pt x="995" y="5"/>
                      <a:pt x="973" y="1"/>
                      <a:pt x="948" y="1"/>
                    </a:cubicBezTo>
                    <a:cubicBezTo>
                      <a:pt x="913" y="1"/>
                      <a:pt x="883" y="8"/>
                      <a:pt x="857" y="22"/>
                    </a:cubicBezTo>
                    <a:cubicBezTo>
                      <a:pt x="830" y="36"/>
                      <a:pt x="810" y="58"/>
                      <a:pt x="796" y="87"/>
                    </a:cubicBezTo>
                    <a:cubicBezTo>
                      <a:pt x="782" y="116"/>
                      <a:pt x="775" y="147"/>
                      <a:pt x="775" y="181"/>
                    </a:cubicBezTo>
                    <a:cubicBezTo>
                      <a:pt x="775" y="215"/>
                      <a:pt x="782" y="246"/>
                      <a:pt x="796" y="273"/>
                    </a:cubicBezTo>
                    <a:cubicBezTo>
                      <a:pt x="810" y="301"/>
                      <a:pt x="831" y="322"/>
                      <a:pt x="859" y="336"/>
                    </a:cubicBezTo>
                    <a:cubicBezTo>
                      <a:pt x="887" y="351"/>
                      <a:pt x="917" y="358"/>
                      <a:pt x="951" y="358"/>
                    </a:cubicBezTo>
                    <a:cubicBezTo>
                      <a:pt x="976" y="358"/>
                      <a:pt x="1001" y="353"/>
                      <a:pt x="1025" y="344"/>
                    </a:cubicBezTo>
                    <a:cubicBezTo>
                      <a:pt x="1049" y="335"/>
                      <a:pt x="1072" y="322"/>
                      <a:pt x="1094" y="304"/>
                    </a:cubicBezTo>
                    <a:lnTo>
                      <a:pt x="1094" y="176"/>
                    </a:lnTo>
                    <a:lnTo>
                      <a:pt x="948" y="176"/>
                    </a:lnTo>
                    <a:lnTo>
                      <a:pt x="948" y="217"/>
                    </a:lnTo>
                    <a:lnTo>
                      <a:pt x="1050" y="217"/>
                    </a:lnTo>
                    <a:close/>
                    <a:moveTo>
                      <a:pt x="1197" y="352"/>
                    </a:moveTo>
                    <a:lnTo>
                      <a:pt x="1235" y="247"/>
                    </a:lnTo>
                    <a:lnTo>
                      <a:pt x="1379" y="247"/>
                    </a:lnTo>
                    <a:lnTo>
                      <a:pt x="1419" y="352"/>
                    </a:lnTo>
                    <a:lnTo>
                      <a:pt x="1471" y="352"/>
                    </a:lnTo>
                    <a:lnTo>
                      <a:pt x="1330" y="7"/>
                    </a:lnTo>
                    <a:lnTo>
                      <a:pt x="1281" y="7"/>
                    </a:lnTo>
                    <a:lnTo>
                      <a:pt x="1148" y="352"/>
                    </a:lnTo>
                    <a:lnTo>
                      <a:pt x="1197" y="352"/>
                    </a:lnTo>
                    <a:close/>
                    <a:moveTo>
                      <a:pt x="1286" y="109"/>
                    </a:moveTo>
                    <a:cubicBezTo>
                      <a:pt x="1294" y="87"/>
                      <a:pt x="1300" y="65"/>
                      <a:pt x="1304" y="43"/>
                    </a:cubicBezTo>
                    <a:cubicBezTo>
                      <a:pt x="1310" y="62"/>
                      <a:pt x="1318" y="85"/>
                      <a:pt x="1329" y="115"/>
                    </a:cubicBezTo>
                    <a:lnTo>
                      <a:pt x="1365" y="210"/>
                    </a:lnTo>
                    <a:lnTo>
                      <a:pt x="1248" y="210"/>
                    </a:lnTo>
                    <a:lnTo>
                      <a:pt x="1286" y="109"/>
                    </a:lnTo>
                    <a:close/>
                    <a:moveTo>
                      <a:pt x="1575" y="352"/>
                    </a:moveTo>
                    <a:lnTo>
                      <a:pt x="1575" y="81"/>
                    </a:lnTo>
                    <a:lnTo>
                      <a:pt x="1757" y="352"/>
                    </a:lnTo>
                    <a:lnTo>
                      <a:pt x="1804" y="352"/>
                    </a:lnTo>
                    <a:lnTo>
                      <a:pt x="1804" y="7"/>
                    </a:lnTo>
                    <a:lnTo>
                      <a:pt x="1760" y="7"/>
                    </a:lnTo>
                    <a:lnTo>
                      <a:pt x="1760" y="278"/>
                    </a:lnTo>
                    <a:lnTo>
                      <a:pt x="1578" y="7"/>
                    </a:lnTo>
                    <a:lnTo>
                      <a:pt x="1532" y="7"/>
                    </a:lnTo>
                    <a:lnTo>
                      <a:pt x="1532" y="352"/>
                    </a:lnTo>
                    <a:lnTo>
                      <a:pt x="1575" y="352"/>
                    </a:lnTo>
                    <a:close/>
                    <a:moveTo>
                      <a:pt x="1958" y="7"/>
                    </a:moveTo>
                    <a:lnTo>
                      <a:pt x="1913" y="7"/>
                    </a:lnTo>
                    <a:lnTo>
                      <a:pt x="1913" y="352"/>
                    </a:lnTo>
                    <a:lnTo>
                      <a:pt x="1958" y="352"/>
                    </a:lnTo>
                    <a:lnTo>
                      <a:pt x="1958" y="7"/>
                    </a:lnTo>
                    <a:close/>
                    <a:moveTo>
                      <a:pt x="2066" y="303"/>
                    </a:moveTo>
                    <a:cubicBezTo>
                      <a:pt x="2078" y="321"/>
                      <a:pt x="2095" y="335"/>
                      <a:pt x="2116" y="344"/>
                    </a:cubicBezTo>
                    <a:cubicBezTo>
                      <a:pt x="2137" y="353"/>
                      <a:pt x="2164" y="358"/>
                      <a:pt x="2195" y="358"/>
                    </a:cubicBezTo>
                    <a:cubicBezTo>
                      <a:pt x="2219" y="358"/>
                      <a:pt x="2242" y="353"/>
                      <a:pt x="2261" y="344"/>
                    </a:cubicBezTo>
                    <a:cubicBezTo>
                      <a:pt x="2281" y="335"/>
                      <a:pt x="2296" y="323"/>
                      <a:pt x="2307" y="306"/>
                    </a:cubicBezTo>
                    <a:cubicBezTo>
                      <a:pt x="2317" y="290"/>
                      <a:pt x="2323" y="273"/>
                      <a:pt x="2323" y="255"/>
                    </a:cubicBezTo>
                    <a:cubicBezTo>
                      <a:pt x="2323" y="236"/>
                      <a:pt x="2318" y="220"/>
                      <a:pt x="2308" y="205"/>
                    </a:cubicBezTo>
                    <a:cubicBezTo>
                      <a:pt x="2299" y="191"/>
                      <a:pt x="2284" y="179"/>
                      <a:pt x="2264" y="170"/>
                    </a:cubicBezTo>
                    <a:cubicBezTo>
                      <a:pt x="2250" y="164"/>
                      <a:pt x="2224" y="157"/>
                      <a:pt x="2187" y="148"/>
                    </a:cubicBezTo>
                    <a:cubicBezTo>
                      <a:pt x="2150" y="140"/>
                      <a:pt x="2127" y="131"/>
                      <a:pt x="2118" y="123"/>
                    </a:cubicBezTo>
                    <a:cubicBezTo>
                      <a:pt x="2109" y="115"/>
                      <a:pt x="2105" y="105"/>
                      <a:pt x="2105" y="93"/>
                    </a:cubicBezTo>
                    <a:cubicBezTo>
                      <a:pt x="2105" y="79"/>
                      <a:pt x="2111" y="66"/>
                      <a:pt x="2124" y="56"/>
                    </a:cubicBezTo>
                    <a:cubicBezTo>
                      <a:pt x="2136" y="46"/>
                      <a:pt x="2157" y="41"/>
                      <a:pt x="2184" y="41"/>
                    </a:cubicBezTo>
                    <a:cubicBezTo>
                      <a:pt x="2211" y="41"/>
                      <a:pt x="2231" y="47"/>
                      <a:pt x="2244" y="58"/>
                    </a:cubicBezTo>
                    <a:cubicBezTo>
                      <a:pt x="2258" y="69"/>
                      <a:pt x="2266" y="85"/>
                      <a:pt x="2268" y="107"/>
                    </a:cubicBezTo>
                    <a:lnTo>
                      <a:pt x="2312" y="104"/>
                    </a:lnTo>
                    <a:cubicBezTo>
                      <a:pt x="2311" y="84"/>
                      <a:pt x="2306" y="65"/>
                      <a:pt x="2295" y="49"/>
                    </a:cubicBezTo>
                    <a:cubicBezTo>
                      <a:pt x="2285" y="33"/>
                      <a:pt x="2270" y="21"/>
                      <a:pt x="2250" y="13"/>
                    </a:cubicBezTo>
                    <a:cubicBezTo>
                      <a:pt x="2230" y="5"/>
                      <a:pt x="2208" y="1"/>
                      <a:pt x="2182" y="1"/>
                    </a:cubicBezTo>
                    <a:cubicBezTo>
                      <a:pt x="2159" y="1"/>
                      <a:pt x="2138" y="5"/>
                      <a:pt x="2119" y="12"/>
                    </a:cubicBezTo>
                    <a:cubicBezTo>
                      <a:pt x="2100" y="20"/>
                      <a:pt x="2085" y="32"/>
                      <a:pt x="2076" y="47"/>
                    </a:cubicBezTo>
                    <a:cubicBezTo>
                      <a:pt x="2066" y="62"/>
                      <a:pt x="2061" y="78"/>
                      <a:pt x="2061" y="96"/>
                    </a:cubicBezTo>
                    <a:cubicBezTo>
                      <a:pt x="2061" y="112"/>
                      <a:pt x="2065" y="126"/>
                      <a:pt x="2073" y="139"/>
                    </a:cubicBezTo>
                    <a:cubicBezTo>
                      <a:pt x="2081" y="152"/>
                      <a:pt x="2093" y="162"/>
                      <a:pt x="2110" y="171"/>
                    </a:cubicBezTo>
                    <a:cubicBezTo>
                      <a:pt x="2122" y="178"/>
                      <a:pt x="2145" y="185"/>
                      <a:pt x="2176" y="193"/>
                    </a:cubicBezTo>
                    <a:cubicBezTo>
                      <a:pt x="2208" y="200"/>
                      <a:pt x="2229" y="206"/>
                      <a:pt x="2238" y="209"/>
                    </a:cubicBezTo>
                    <a:cubicBezTo>
                      <a:pt x="2252" y="215"/>
                      <a:pt x="2263" y="222"/>
                      <a:pt x="2269" y="230"/>
                    </a:cubicBezTo>
                    <a:cubicBezTo>
                      <a:pt x="2275" y="238"/>
                      <a:pt x="2278" y="247"/>
                      <a:pt x="2278" y="258"/>
                    </a:cubicBezTo>
                    <a:cubicBezTo>
                      <a:pt x="2278" y="269"/>
                      <a:pt x="2275" y="279"/>
                      <a:pt x="2269" y="288"/>
                    </a:cubicBezTo>
                    <a:cubicBezTo>
                      <a:pt x="2262" y="297"/>
                      <a:pt x="2252" y="304"/>
                      <a:pt x="2239" y="309"/>
                    </a:cubicBezTo>
                    <a:cubicBezTo>
                      <a:pt x="2226" y="314"/>
                      <a:pt x="2210" y="317"/>
                      <a:pt x="2193" y="317"/>
                    </a:cubicBezTo>
                    <a:cubicBezTo>
                      <a:pt x="2173" y="317"/>
                      <a:pt x="2155" y="314"/>
                      <a:pt x="2140" y="307"/>
                    </a:cubicBezTo>
                    <a:cubicBezTo>
                      <a:pt x="2124" y="300"/>
                      <a:pt x="2112" y="291"/>
                      <a:pt x="2105" y="280"/>
                    </a:cubicBezTo>
                    <a:cubicBezTo>
                      <a:pt x="2097" y="269"/>
                      <a:pt x="2093" y="255"/>
                      <a:pt x="2091" y="237"/>
                    </a:cubicBezTo>
                    <a:lnTo>
                      <a:pt x="2047" y="241"/>
                    </a:lnTo>
                    <a:cubicBezTo>
                      <a:pt x="2048" y="264"/>
                      <a:pt x="2054" y="285"/>
                      <a:pt x="2066" y="303"/>
                    </a:cubicBezTo>
                    <a:close/>
                    <a:moveTo>
                      <a:pt x="2420" y="352"/>
                    </a:moveTo>
                    <a:lnTo>
                      <a:pt x="2458" y="247"/>
                    </a:lnTo>
                    <a:lnTo>
                      <a:pt x="2602" y="247"/>
                    </a:lnTo>
                    <a:lnTo>
                      <a:pt x="2642" y="352"/>
                    </a:lnTo>
                    <a:lnTo>
                      <a:pt x="2695" y="352"/>
                    </a:lnTo>
                    <a:lnTo>
                      <a:pt x="2553" y="7"/>
                    </a:lnTo>
                    <a:lnTo>
                      <a:pt x="2504" y="7"/>
                    </a:lnTo>
                    <a:lnTo>
                      <a:pt x="2371" y="352"/>
                    </a:lnTo>
                    <a:lnTo>
                      <a:pt x="2420" y="352"/>
                    </a:lnTo>
                    <a:close/>
                    <a:moveTo>
                      <a:pt x="2509" y="109"/>
                    </a:moveTo>
                    <a:cubicBezTo>
                      <a:pt x="2517" y="87"/>
                      <a:pt x="2523" y="65"/>
                      <a:pt x="2527" y="43"/>
                    </a:cubicBezTo>
                    <a:cubicBezTo>
                      <a:pt x="2533" y="62"/>
                      <a:pt x="2541" y="85"/>
                      <a:pt x="2552" y="115"/>
                    </a:cubicBezTo>
                    <a:lnTo>
                      <a:pt x="2588" y="210"/>
                    </a:lnTo>
                    <a:lnTo>
                      <a:pt x="2471" y="210"/>
                    </a:lnTo>
                    <a:lnTo>
                      <a:pt x="2509" y="109"/>
                    </a:lnTo>
                    <a:close/>
                    <a:moveTo>
                      <a:pt x="2853" y="352"/>
                    </a:moveTo>
                    <a:lnTo>
                      <a:pt x="2853" y="47"/>
                    </a:lnTo>
                    <a:lnTo>
                      <a:pt x="2967" y="47"/>
                    </a:lnTo>
                    <a:lnTo>
                      <a:pt x="2967" y="7"/>
                    </a:lnTo>
                    <a:lnTo>
                      <a:pt x="2693" y="7"/>
                    </a:lnTo>
                    <a:lnTo>
                      <a:pt x="2693" y="47"/>
                    </a:lnTo>
                    <a:lnTo>
                      <a:pt x="2807" y="47"/>
                    </a:lnTo>
                    <a:lnTo>
                      <a:pt x="2807" y="352"/>
                    </a:lnTo>
                    <a:lnTo>
                      <a:pt x="2853" y="352"/>
                    </a:lnTo>
                    <a:close/>
                    <a:moveTo>
                      <a:pt x="3092" y="7"/>
                    </a:moveTo>
                    <a:lnTo>
                      <a:pt x="3046" y="7"/>
                    </a:lnTo>
                    <a:lnTo>
                      <a:pt x="3046" y="352"/>
                    </a:lnTo>
                    <a:lnTo>
                      <a:pt x="3092" y="352"/>
                    </a:lnTo>
                    <a:lnTo>
                      <a:pt x="3092" y="7"/>
                    </a:lnTo>
                    <a:close/>
                    <a:moveTo>
                      <a:pt x="3455" y="352"/>
                    </a:moveTo>
                    <a:lnTo>
                      <a:pt x="3455" y="311"/>
                    </a:lnTo>
                    <a:lnTo>
                      <a:pt x="3243" y="311"/>
                    </a:lnTo>
                    <a:lnTo>
                      <a:pt x="3243" y="194"/>
                    </a:lnTo>
                    <a:lnTo>
                      <a:pt x="3434" y="194"/>
                    </a:lnTo>
                    <a:lnTo>
                      <a:pt x="3434" y="153"/>
                    </a:lnTo>
                    <a:lnTo>
                      <a:pt x="3243" y="153"/>
                    </a:lnTo>
                    <a:lnTo>
                      <a:pt x="3243" y="47"/>
                    </a:lnTo>
                    <a:lnTo>
                      <a:pt x="3447" y="47"/>
                    </a:lnTo>
                    <a:lnTo>
                      <a:pt x="3447" y="7"/>
                    </a:lnTo>
                    <a:lnTo>
                      <a:pt x="3198" y="7"/>
                    </a:lnTo>
                    <a:lnTo>
                      <a:pt x="3198" y="352"/>
                    </a:lnTo>
                    <a:lnTo>
                      <a:pt x="3455" y="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26" name="Vrije vorm 25"/>
            <p:cNvSpPr>
              <a:spLocks/>
            </p:cNvSpPr>
            <p:nvPr/>
          </p:nvSpPr>
          <p:spPr bwMode="auto">
            <a:xfrm>
              <a:off x="10515600" y="4568819"/>
              <a:ext cx="2297112" cy="2289175"/>
            </a:xfrm>
            <a:custGeom>
              <a:avLst/>
              <a:gdLst>
                <a:gd name="connsiteX0" fmla="*/ 969464 w 2297112"/>
                <a:gd name="connsiteY0" fmla="*/ 442912 h 2289175"/>
                <a:gd name="connsiteX1" fmla="*/ 1015775 w 2297112"/>
                <a:gd name="connsiteY1" fmla="*/ 962151 h 2289175"/>
                <a:gd name="connsiteX2" fmla="*/ 534575 w 2297112"/>
                <a:gd name="connsiteY2" fmla="*/ 757920 h 2289175"/>
                <a:gd name="connsiteX3" fmla="*/ 479219 w 2297112"/>
                <a:gd name="connsiteY3" fmla="*/ 927872 h 2289175"/>
                <a:gd name="connsiteX4" fmla="*/ 423863 w 2297112"/>
                <a:gd name="connsiteY4" fmla="*/ 1097825 h 2289175"/>
                <a:gd name="connsiteX5" fmla="*/ 933283 w 2297112"/>
                <a:gd name="connsiteY5" fmla="*/ 1214374 h 2289175"/>
                <a:gd name="connsiteX6" fmla="*/ 589931 w 2297112"/>
                <a:gd name="connsiteY6" fmla="*/ 1607682 h 2289175"/>
                <a:gd name="connsiteX7" fmla="*/ 735015 w 2297112"/>
                <a:gd name="connsiteY7" fmla="*/ 1712685 h 2289175"/>
                <a:gd name="connsiteX8" fmla="*/ 880098 w 2297112"/>
                <a:gd name="connsiteY8" fmla="*/ 1817687 h 2289175"/>
                <a:gd name="connsiteX9" fmla="*/ 1148557 w 2297112"/>
                <a:gd name="connsiteY9" fmla="*/ 1370254 h 2289175"/>
                <a:gd name="connsiteX10" fmla="*/ 1417377 w 2297112"/>
                <a:gd name="connsiteY10" fmla="*/ 1817687 h 2289175"/>
                <a:gd name="connsiteX11" fmla="*/ 1562099 w 2297112"/>
                <a:gd name="connsiteY11" fmla="*/ 1712685 h 2289175"/>
                <a:gd name="connsiteX12" fmla="*/ 1707182 w 2297112"/>
                <a:gd name="connsiteY12" fmla="*/ 1607682 h 2289175"/>
                <a:gd name="connsiteX13" fmla="*/ 1363830 w 2297112"/>
                <a:gd name="connsiteY13" fmla="*/ 1214374 h 2289175"/>
                <a:gd name="connsiteX14" fmla="*/ 1873250 w 2297112"/>
                <a:gd name="connsiteY14" fmla="*/ 1097825 h 2289175"/>
                <a:gd name="connsiteX15" fmla="*/ 1817894 w 2297112"/>
                <a:gd name="connsiteY15" fmla="*/ 927872 h 2289175"/>
                <a:gd name="connsiteX16" fmla="*/ 1762538 w 2297112"/>
                <a:gd name="connsiteY16" fmla="*/ 757920 h 2289175"/>
                <a:gd name="connsiteX17" fmla="*/ 1281701 w 2297112"/>
                <a:gd name="connsiteY17" fmla="*/ 962151 h 2289175"/>
                <a:gd name="connsiteX18" fmla="*/ 1327650 w 2297112"/>
                <a:gd name="connsiteY18" fmla="*/ 442912 h 2289175"/>
                <a:gd name="connsiteX19" fmla="*/ 1148557 w 2297112"/>
                <a:gd name="connsiteY19" fmla="*/ 442912 h 2289175"/>
                <a:gd name="connsiteX20" fmla="*/ 0 w 2297112"/>
                <a:gd name="connsiteY20" fmla="*/ 0 h 2289175"/>
                <a:gd name="connsiteX21" fmla="*/ 2297112 w 2297112"/>
                <a:gd name="connsiteY21" fmla="*/ 0 h 2289175"/>
                <a:gd name="connsiteX22" fmla="*/ 2297112 w 2297112"/>
                <a:gd name="connsiteY22" fmla="*/ 2289175 h 2289175"/>
                <a:gd name="connsiteX23" fmla="*/ 0 w 2297112"/>
                <a:gd name="connsiteY23" fmla="*/ 2289175 h 22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97112" h="2289175">
                  <a:moveTo>
                    <a:pt x="969464" y="442912"/>
                  </a:moveTo>
                  <a:cubicBezTo>
                    <a:pt x="969464" y="577503"/>
                    <a:pt x="984659" y="750703"/>
                    <a:pt x="1015775" y="962151"/>
                  </a:cubicBezTo>
                  <a:cubicBezTo>
                    <a:pt x="823295" y="867613"/>
                    <a:pt x="663016" y="799416"/>
                    <a:pt x="534575" y="757920"/>
                  </a:cubicBezTo>
                  <a:lnTo>
                    <a:pt x="479219" y="927872"/>
                  </a:lnTo>
                  <a:lnTo>
                    <a:pt x="423863" y="1097825"/>
                  </a:lnTo>
                  <a:cubicBezTo>
                    <a:pt x="552304" y="1139681"/>
                    <a:pt x="722352" y="1178291"/>
                    <a:pt x="933283" y="1214374"/>
                  </a:cubicBezTo>
                  <a:cubicBezTo>
                    <a:pt x="783858" y="1367367"/>
                    <a:pt x="669166" y="1498711"/>
                    <a:pt x="589931" y="1607682"/>
                  </a:cubicBezTo>
                  <a:lnTo>
                    <a:pt x="735015" y="1712685"/>
                  </a:lnTo>
                  <a:lnTo>
                    <a:pt x="880098" y="1817687"/>
                  </a:lnTo>
                  <a:cubicBezTo>
                    <a:pt x="959333" y="1708716"/>
                    <a:pt x="1048699" y="1559691"/>
                    <a:pt x="1148557" y="1370254"/>
                  </a:cubicBezTo>
                  <a:cubicBezTo>
                    <a:pt x="1248415" y="1559691"/>
                    <a:pt x="1337780" y="1708716"/>
                    <a:pt x="1417377" y="1817687"/>
                  </a:cubicBezTo>
                  <a:lnTo>
                    <a:pt x="1562099" y="1712685"/>
                  </a:lnTo>
                  <a:lnTo>
                    <a:pt x="1707182" y="1607682"/>
                  </a:lnTo>
                  <a:cubicBezTo>
                    <a:pt x="1627947" y="1498711"/>
                    <a:pt x="1513255" y="1367367"/>
                    <a:pt x="1363830" y="1214374"/>
                  </a:cubicBezTo>
                  <a:cubicBezTo>
                    <a:pt x="1574762" y="1178291"/>
                    <a:pt x="1744810" y="1139681"/>
                    <a:pt x="1873250" y="1097825"/>
                  </a:cubicBezTo>
                  <a:lnTo>
                    <a:pt x="1817894" y="927872"/>
                  </a:lnTo>
                  <a:lnTo>
                    <a:pt x="1762538" y="757920"/>
                  </a:lnTo>
                  <a:cubicBezTo>
                    <a:pt x="1634098" y="799416"/>
                    <a:pt x="1473819" y="867613"/>
                    <a:pt x="1281701" y="962151"/>
                  </a:cubicBezTo>
                  <a:cubicBezTo>
                    <a:pt x="1312454" y="750703"/>
                    <a:pt x="1327650" y="577503"/>
                    <a:pt x="1327650" y="442912"/>
                  </a:cubicBezTo>
                  <a:lnTo>
                    <a:pt x="1148557" y="442912"/>
                  </a:lnTo>
                  <a:close/>
                  <a:moveTo>
                    <a:pt x="0" y="0"/>
                  </a:moveTo>
                  <a:lnTo>
                    <a:pt x="2297112" y="0"/>
                  </a:lnTo>
                  <a:lnTo>
                    <a:pt x="2297112" y="2289175"/>
                  </a:lnTo>
                  <a:lnTo>
                    <a:pt x="0" y="22891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04631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's naast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/>
          <p:cNvSpPr>
            <a:spLocks noGrp="1"/>
          </p:cNvSpPr>
          <p:nvPr>
            <p:ph type="title"/>
          </p:nvPr>
        </p:nvSpPr>
        <p:spPr>
          <a:xfrm>
            <a:off x="914399" y="457200"/>
            <a:ext cx="10972800" cy="1828800"/>
          </a:xfrm>
          <a:prstGeom prst="rect">
            <a:avLst/>
          </a:prstGeom>
        </p:spPr>
        <p:txBody>
          <a:bodyPr vert="horz" lIns="0" tIns="0" rIns="0" bIns="182880" rtlCol="0" anchor="b" anchorCtr="0">
            <a:noAutofit/>
          </a:bodyPr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pPr lvl="0"/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914398" y="7543800"/>
            <a:ext cx="5486400" cy="457200"/>
          </a:xfrm>
          <a:prstGeom prst="rect">
            <a:avLst/>
          </a:prstGeom>
        </p:spPr>
        <p:txBody>
          <a:bodyPr lIns="0" tIns="82296" rIns="0" bIns="0" anchor="t" anchorCtr="0">
            <a:noAutofit/>
          </a:bodyPr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Workshop Ins en Outs DIN</a:t>
            </a:r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31"/>
          </p:nvPr>
        </p:nvSpPr>
        <p:spPr>
          <a:xfrm>
            <a:off x="898435" y="3063574"/>
            <a:ext cx="5715000" cy="3794425"/>
          </a:xfrm>
          <a:solidFill>
            <a:schemeClr val="bg1"/>
          </a:solidFill>
          <a:ln w="12700">
            <a:solidFill>
              <a:srgbClr val="FFFFFF"/>
            </a:solidFill>
          </a:ln>
          <a:effectLst>
            <a:outerShdw blurRad="457200" dist="342900" dir="5400000" algn="t" rotWithShape="0">
              <a:prstClr val="black">
                <a:alpha val="30000"/>
              </a:prstClr>
            </a:outerShdw>
          </a:effectLst>
        </p:spPr>
        <p:txBody>
          <a:bodyPr vert="horz" lIns="228583" tIns="228583" rIns="182867" bIns="109721" rtlCol="0">
            <a:noAutofit/>
          </a:bodyPr>
          <a:lstStyle>
            <a:lvl1pPr marL="171437" indent="-171437" algn="ctr">
              <a:lnSpc>
                <a:spcPts val="1800"/>
              </a:lnSpc>
              <a:buFont typeface="Arial" pitchFamily="34" charset="0"/>
              <a:buNone/>
              <a:defRPr lang="nl-NL" sz="1200" dirty="0">
                <a:solidFill>
                  <a:srgbClr val="333333"/>
                </a:solidFill>
                <a:latin typeface="+mn-lt"/>
              </a:defRPr>
            </a:lvl1pPr>
          </a:lstStyle>
          <a:p>
            <a:pPr marL="0" lvl="0" indent="0" algn="ctr">
              <a:lnSpc>
                <a:spcPts val="1800"/>
              </a:lnSpc>
            </a:pPr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12" name="Tijdelijke aanduiding voor afbeelding 2"/>
          <p:cNvSpPr>
            <a:spLocks noGrp="1"/>
          </p:cNvSpPr>
          <p:nvPr>
            <p:ph type="pic" idx="32"/>
          </p:nvPr>
        </p:nvSpPr>
        <p:spPr>
          <a:xfrm>
            <a:off x="7086600" y="3063574"/>
            <a:ext cx="5715000" cy="3794425"/>
          </a:xfrm>
          <a:solidFill>
            <a:schemeClr val="bg1"/>
          </a:solidFill>
          <a:ln w="12700">
            <a:solidFill>
              <a:srgbClr val="FFFFFF"/>
            </a:solidFill>
          </a:ln>
          <a:effectLst>
            <a:outerShdw blurRad="457200" dist="342900" dir="5400000" algn="t" rotWithShape="0">
              <a:prstClr val="black">
                <a:alpha val="30000"/>
              </a:prstClr>
            </a:outerShdw>
          </a:effectLst>
        </p:spPr>
        <p:txBody>
          <a:bodyPr vert="horz" lIns="228583" tIns="228583" rIns="182867" bIns="109721" rtlCol="0">
            <a:noAutofit/>
          </a:bodyPr>
          <a:lstStyle>
            <a:lvl1pPr marL="171437" indent="-171437" algn="ctr">
              <a:lnSpc>
                <a:spcPts val="1800"/>
              </a:lnSpc>
              <a:buFont typeface="Arial" pitchFamily="34" charset="0"/>
              <a:buNone/>
              <a:defRPr lang="nl-NL" sz="1200" dirty="0">
                <a:solidFill>
                  <a:srgbClr val="333333"/>
                </a:solidFill>
                <a:latin typeface="+mn-lt"/>
              </a:defRPr>
            </a:lvl1pPr>
          </a:lstStyle>
          <a:p>
            <a:pPr marL="0" lvl="0" indent="0" algn="ctr">
              <a:lnSpc>
                <a:spcPts val="1800"/>
              </a:lnSpc>
            </a:pPr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grpSp>
        <p:nvGrpSpPr>
          <p:cNvPr id="21" name="Groep 20"/>
          <p:cNvGrpSpPr>
            <a:grpSpLocks noChangeAspect="1"/>
          </p:cNvGrpSpPr>
          <p:nvPr userDrawn="1"/>
        </p:nvGrpSpPr>
        <p:grpSpPr>
          <a:xfrm>
            <a:off x="12801600" y="1074223"/>
            <a:ext cx="912823" cy="914400"/>
            <a:chOff x="11871325" y="1071563"/>
            <a:chExt cx="919162" cy="920750"/>
          </a:xfrm>
        </p:grpSpPr>
        <p:sp>
          <p:nvSpPr>
            <p:cNvPr id="22" name="Rectangle 5"/>
            <p:cNvSpPr>
              <a:spLocks noChangeArrowheads="1"/>
            </p:cNvSpPr>
            <p:nvPr userDrawn="1"/>
          </p:nvSpPr>
          <p:spPr bwMode="auto">
            <a:xfrm>
              <a:off x="11871325" y="1071563"/>
              <a:ext cx="919162" cy="9207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12041188" y="1249363"/>
              <a:ext cx="579437" cy="554038"/>
            </a:xfrm>
            <a:custGeom>
              <a:avLst/>
              <a:gdLst>
                <a:gd name="T0" fmla="*/ 563 w 1602"/>
                <a:gd name="T1" fmla="*/ 855 h 1524"/>
                <a:gd name="T2" fmla="*/ 0 w 1602"/>
                <a:gd name="T3" fmla="*/ 726 h 1524"/>
                <a:gd name="T4" fmla="*/ 61 w 1602"/>
                <a:gd name="T5" fmla="*/ 538 h 1524"/>
                <a:gd name="T6" fmla="*/ 122 w 1602"/>
                <a:gd name="T7" fmla="*/ 349 h 1524"/>
                <a:gd name="T8" fmla="*/ 654 w 1602"/>
                <a:gd name="T9" fmla="*/ 576 h 1524"/>
                <a:gd name="T10" fmla="*/ 603 w 1602"/>
                <a:gd name="T11" fmla="*/ 0 h 1524"/>
                <a:gd name="T12" fmla="*/ 801 w 1602"/>
                <a:gd name="T13" fmla="*/ 0 h 1524"/>
                <a:gd name="T14" fmla="*/ 999 w 1602"/>
                <a:gd name="T15" fmla="*/ 0 h 1524"/>
                <a:gd name="T16" fmla="*/ 948 w 1602"/>
                <a:gd name="T17" fmla="*/ 576 h 1524"/>
                <a:gd name="T18" fmla="*/ 1480 w 1602"/>
                <a:gd name="T19" fmla="*/ 349 h 1524"/>
                <a:gd name="T20" fmla="*/ 1541 w 1602"/>
                <a:gd name="T21" fmla="*/ 538 h 1524"/>
                <a:gd name="T22" fmla="*/ 1602 w 1602"/>
                <a:gd name="T23" fmla="*/ 726 h 1524"/>
                <a:gd name="T24" fmla="*/ 1039 w 1602"/>
                <a:gd name="T25" fmla="*/ 855 h 1524"/>
                <a:gd name="T26" fmla="*/ 1039 w 1602"/>
                <a:gd name="T27" fmla="*/ 855 h 1524"/>
                <a:gd name="T28" fmla="*/ 1419 w 1602"/>
                <a:gd name="T29" fmla="*/ 1291 h 1524"/>
                <a:gd name="T30" fmla="*/ 1258 w 1602"/>
                <a:gd name="T31" fmla="*/ 1408 h 1524"/>
                <a:gd name="T32" fmla="*/ 1098 w 1602"/>
                <a:gd name="T33" fmla="*/ 1524 h 1524"/>
                <a:gd name="T34" fmla="*/ 801 w 1602"/>
                <a:gd name="T35" fmla="*/ 1028 h 1524"/>
                <a:gd name="T36" fmla="*/ 801 w 1602"/>
                <a:gd name="T37" fmla="*/ 1028 h 1524"/>
                <a:gd name="T38" fmla="*/ 504 w 1602"/>
                <a:gd name="T39" fmla="*/ 1524 h 1524"/>
                <a:gd name="T40" fmla="*/ 344 w 1602"/>
                <a:gd name="T41" fmla="*/ 1408 h 1524"/>
                <a:gd name="T42" fmla="*/ 183 w 1602"/>
                <a:gd name="T43" fmla="*/ 1291 h 1524"/>
                <a:gd name="T44" fmla="*/ 563 w 1602"/>
                <a:gd name="T45" fmla="*/ 855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2" h="1524">
                  <a:moveTo>
                    <a:pt x="563" y="855"/>
                  </a:moveTo>
                  <a:cubicBezTo>
                    <a:pt x="330" y="815"/>
                    <a:pt x="142" y="772"/>
                    <a:pt x="0" y="726"/>
                  </a:cubicBezTo>
                  <a:lnTo>
                    <a:pt x="61" y="538"/>
                  </a:lnTo>
                  <a:lnTo>
                    <a:pt x="122" y="349"/>
                  </a:lnTo>
                  <a:cubicBezTo>
                    <a:pt x="264" y="395"/>
                    <a:pt x="442" y="471"/>
                    <a:pt x="654" y="576"/>
                  </a:cubicBezTo>
                  <a:cubicBezTo>
                    <a:pt x="620" y="341"/>
                    <a:pt x="603" y="149"/>
                    <a:pt x="603" y="0"/>
                  </a:cubicBezTo>
                  <a:lnTo>
                    <a:pt x="801" y="0"/>
                  </a:lnTo>
                  <a:lnTo>
                    <a:pt x="999" y="0"/>
                  </a:lnTo>
                  <a:cubicBezTo>
                    <a:pt x="999" y="149"/>
                    <a:pt x="982" y="341"/>
                    <a:pt x="948" y="576"/>
                  </a:cubicBezTo>
                  <a:cubicBezTo>
                    <a:pt x="1161" y="471"/>
                    <a:pt x="1338" y="395"/>
                    <a:pt x="1480" y="349"/>
                  </a:cubicBezTo>
                  <a:lnTo>
                    <a:pt x="1541" y="538"/>
                  </a:lnTo>
                  <a:lnTo>
                    <a:pt x="1602" y="726"/>
                  </a:lnTo>
                  <a:cubicBezTo>
                    <a:pt x="1460" y="772"/>
                    <a:pt x="1272" y="815"/>
                    <a:pt x="1039" y="855"/>
                  </a:cubicBezTo>
                  <a:lnTo>
                    <a:pt x="1039" y="855"/>
                  </a:lnTo>
                  <a:cubicBezTo>
                    <a:pt x="1204" y="1025"/>
                    <a:pt x="1331" y="1170"/>
                    <a:pt x="1419" y="1291"/>
                  </a:cubicBezTo>
                  <a:lnTo>
                    <a:pt x="1258" y="1408"/>
                  </a:lnTo>
                  <a:lnTo>
                    <a:pt x="1098" y="1524"/>
                  </a:lnTo>
                  <a:cubicBezTo>
                    <a:pt x="1010" y="1403"/>
                    <a:pt x="911" y="1238"/>
                    <a:pt x="801" y="1028"/>
                  </a:cubicBezTo>
                  <a:lnTo>
                    <a:pt x="801" y="1028"/>
                  </a:lnTo>
                  <a:cubicBezTo>
                    <a:pt x="691" y="1238"/>
                    <a:pt x="592" y="1403"/>
                    <a:pt x="504" y="1524"/>
                  </a:cubicBezTo>
                  <a:lnTo>
                    <a:pt x="344" y="1408"/>
                  </a:lnTo>
                  <a:lnTo>
                    <a:pt x="183" y="1291"/>
                  </a:lnTo>
                  <a:cubicBezTo>
                    <a:pt x="271" y="1170"/>
                    <a:pt x="398" y="1025"/>
                    <a:pt x="563" y="85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24" name="Group 8"/>
          <p:cNvGrpSpPr>
            <a:grpSpLocks noChangeAspect="1"/>
          </p:cNvGrpSpPr>
          <p:nvPr userDrawn="1"/>
        </p:nvGrpSpPr>
        <p:grpSpPr bwMode="auto">
          <a:xfrm>
            <a:off x="11887199" y="7589683"/>
            <a:ext cx="1944688" cy="190500"/>
            <a:chOff x="7497" y="2463"/>
            <a:chExt cx="1225" cy="120"/>
          </a:xfrm>
        </p:grpSpPr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8304" y="2497"/>
              <a:ext cx="351" cy="86"/>
            </a:xfrm>
            <a:custGeom>
              <a:avLst/>
              <a:gdLst>
                <a:gd name="T0" fmla="*/ 1539 w 1539"/>
                <a:gd name="T1" fmla="*/ 293 h 357"/>
                <a:gd name="T2" fmla="*/ 1346 w 1539"/>
                <a:gd name="T3" fmla="*/ 199 h 357"/>
                <a:gd name="T4" fmla="*/ 1520 w 1539"/>
                <a:gd name="T5" fmla="*/ 141 h 357"/>
                <a:gd name="T6" fmla="*/ 1346 w 1539"/>
                <a:gd name="T7" fmla="*/ 64 h 357"/>
                <a:gd name="T8" fmla="*/ 1533 w 1539"/>
                <a:gd name="T9" fmla="*/ 6 h 357"/>
                <a:gd name="T10" fmla="*/ 1276 w 1539"/>
                <a:gd name="T11" fmla="*/ 351 h 357"/>
                <a:gd name="T12" fmla="*/ 1186 w 1539"/>
                <a:gd name="T13" fmla="*/ 6 h 357"/>
                <a:gd name="T14" fmla="*/ 1116 w 1539"/>
                <a:gd name="T15" fmla="*/ 351 h 357"/>
                <a:gd name="T16" fmla="*/ 1186 w 1539"/>
                <a:gd name="T17" fmla="*/ 6 h 357"/>
                <a:gd name="T18" fmla="*/ 959 w 1539"/>
                <a:gd name="T19" fmla="*/ 268 h 357"/>
                <a:gd name="T20" fmla="*/ 877 w 1539"/>
                <a:gd name="T21" fmla="*/ 297 h 357"/>
                <a:gd name="T22" fmla="*/ 778 w 1539"/>
                <a:gd name="T23" fmla="*/ 174 h 357"/>
                <a:gd name="T24" fmla="*/ 878 w 1539"/>
                <a:gd name="T25" fmla="*/ 59 h 357"/>
                <a:gd name="T26" fmla="*/ 956 w 1539"/>
                <a:gd name="T27" fmla="*/ 114 h 357"/>
                <a:gd name="T28" fmla="*/ 979 w 1539"/>
                <a:gd name="T29" fmla="*/ 27 h 357"/>
                <a:gd name="T30" fmla="*/ 795 w 1539"/>
                <a:gd name="T31" fmla="*/ 17 h 357"/>
                <a:gd name="T32" fmla="*/ 706 w 1539"/>
                <a:gd name="T33" fmla="*/ 177 h 357"/>
                <a:gd name="T34" fmla="*/ 787 w 1539"/>
                <a:gd name="T35" fmla="*/ 334 h 357"/>
                <a:gd name="T36" fmla="*/ 966 w 1539"/>
                <a:gd name="T37" fmla="*/ 341 h 357"/>
                <a:gd name="T38" fmla="*/ 1030 w 1539"/>
                <a:gd name="T39" fmla="*/ 166 h 357"/>
                <a:gd name="T40" fmla="*/ 879 w 1539"/>
                <a:gd name="T41" fmla="*/ 224 h 357"/>
                <a:gd name="T42" fmla="*/ 635 w 1539"/>
                <a:gd name="T43" fmla="*/ 351 h 357"/>
                <a:gd name="T44" fmla="*/ 442 w 1539"/>
                <a:gd name="T45" fmla="*/ 293 h 357"/>
                <a:gd name="T46" fmla="*/ 616 w 1539"/>
                <a:gd name="T47" fmla="*/ 199 h 357"/>
                <a:gd name="T48" fmla="*/ 442 w 1539"/>
                <a:gd name="T49" fmla="*/ 141 h 357"/>
                <a:gd name="T50" fmla="*/ 629 w 1539"/>
                <a:gd name="T51" fmla="*/ 64 h 357"/>
                <a:gd name="T52" fmla="*/ 372 w 1539"/>
                <a:gd name="T53" fmla="*/ 6 h 357"/>
                <a:gd name="T54" fmla="*/ 635 w 1539"/>
                <a:gd name="T55" fmla="*/ 351 h 357"/>
                <a:gd name="T56" fmla="*/ 124 w 1539"/>
                <a:gd name="T57" fmla="*/ 64 h 357"/>
                <a:gd name="T58" fmla="*/ 201 w 1539"/>
                <a:gd name="T59" fmla="*/ 79 h 357"/>
                <a:gd name="T60" fmla="*/ 203 w 1539"/>
                <a:gd name="T61" fmla="*/ 133 h 357"/>
                <a:gd name="T62" fmla="*/ 121 w 1539"/>
                <a:gd name="T63" fmla="*/ 152 h 357"/>
                <a:gd name="T64" fmla="*/ 70 w 1539"/>
                <a:gd name="T65" fmla="*/ 64 h 357"/>
                <a:gd name="T66" fmla="*/ 70 w 1539"/>
                <a:gd name="T67" fmla="*/ 207 h 357"/>
                <a:gd name="T68" fmla="*/ 119 w 1539"/>
                <a:gd name="T69" fmla="*/ 211 h 357"/>
                <a:gd name="T70" fmla="*/ 177 w 1539"/>
                <a:gd name="T71" fmla="*/ 276 h 357"/>
                <a:gd name="T72" fmla="*/ 311 w 1539"/>
                <a:gd name="T73" fmla="*/ 351 h 357"/>
                <a:gd name="T74" fmla="*/ 229 w 1539"/>
                <a:gd name="T75" fmla="*/ 228 h 357"/>
                <a:gd name="T76" fmla="*/ 260 w 1539"/>
                <a:gd name="T77" fmla="*/ 167 h 357"/>
                <a:gd name="T78" fmla="*/ 267 w 1539"/>
                <a:gd name="T79" fmla="*/ 48 h 357"/>
                <a:gd name="T80" fmla="*/ 147 w 1539"/>
                <a:gd name="T81" fmla="*/ 6 h 357"/>
                <a:gd name="T82" fmla="*/ 0 w 1539"/>
                <a:gd name="T83" fmla="*/ 35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9" h="357">
                  <a:moveTo>
                    <a:pt x="1539" y="351"/>
                  </a:moveTo>
                  <a:lnTo>
                    <a:pt x="1539" y="293"/>
                  </a:lnTo>
                  <a:lnTo>
                    <a:pt x="1346" y="293"/>
                  </a:lnTo>
                  <a:lnTo>
                    <a:pt x="1346" y="199"/>
                  </a:lnTo>
                  <a:lnTo>
                    <a:pt x="1520" y="199"/>
                  </a:lnTo>
                  <a:lnTo>
                    <a:pt x="1520" y="141"/>
                  </a:lnTo>
                  <a:lnTo>
                    <a:pt x="1346" y="141"/>
                  </a:lnTo>
                  <a:lnTo>
                    <a:pt x="1346" y="64"/>
                  </a:lnTo>
                  <a:lnTo>
                    <a:pt x="1533" y="64"/>
                  </a:lnTo>
                  <a:lnTo>
                    <a:pt x="1533" y="6"/>
                  </a:lnTo>
                  <a:lnTo>
                    <a:pt x="1276" y="6"/>
                  </a:lnTo>
                  <a:lnTo>
                    <a:pt x="1276" y="351"/>
                  </a:lnTo>
                  <a:lnTo>
                    <a:pt x="1539" y="351"/>
                  </a:lnTo>
                  <a:close/>
                  <a:moveTo>
                    <a:pt x="1186" y="6"/>
                  </a:moveTo>
                  <a:lnTo>
                    <a:pt x="1116" y="6"/>
                  </a:lnTo>
                  <a:lnTo>
                    <a:pt x="1116" y="351"/>
                  </a:lnTo>
                  <a:lnTo>
                    <a:pt x="1186" y="351"/>
                  </a:lnTo>
                  <a:lnTo>
                    <a:pt x="1186" y="6"/>
                  </a:lnTo>
                  <a:close/>
                  <a:moveTo>
                    <a:pt x="959" y="224"/>
                  </a:moveTo>
                  <a:lnTo>
                    <a:pt x="959" y="268"/>
                  </a:lnTo>
                  <a:cubicBezTo>
                    <a:pt x="949" y="276"/>
                    <a:pt x="936" y="283"/>
                    <a:pt x="921" y="289"/>
                  </a:cubicBezTo>
                  <a:cubicBezTo>
                    <a:pt x="907" y="294"/>
                    <a:pt x="892" y="297"/>
                    <a:pt x="877" y="297"/>
                  </a:cubicBezTo>
                  <a:cubicBezTo>
                    <a:pt x="848" y="297"/>
                    <a:pt x="824" y="287"/>
                    <a:pt x="806" y="267"/>
                  </a:cubicBezTo>
                  <a:cubicBezTo>
                    <a:pt x="787" y="246"/>
                    <a:pt x="778" y="215"/>
                    <a:pt x="778" y="174"/>
                  </a:cubicBezTo>
                  <a:cubicBezTo>
                    <a:pt x="778" y="136"/>
                    <a:pt x="787" y="108"/>
                    <a:pt x="805" y="88"/>
                  </a:cubicBezTo>
                  <a:cubicBezTo>
                    <a:pt x="823" y="69"/>
                    <a:pt x="848" y="59"/>
                    <a:pt x="878" y="59"/>
                  </a:cubicBezTo>
                  <a:cubicBezTo>
                    <a:pt x="898" y="59"/>
                    <a:pt x="915" y="64"/>
                    <a:pt x="928" y="74"/>
                  </a:cubicBezTo>
                  <a:cubicBezTo>
                    <a:pt x="942" y="84"/>
                    <a:pt x="951" y="97"/>
                    <a:pt x="956" y="114"/>
                  </a:cubicBezTo>
                  <a:lnTo>
                    <a:pt x="1025" y="101"/>
                  </a:lnTo>
                  <a:cubicBezTo>
                    <a:pt x="1018" y="70"/>
                    <a:pt x="1003" y="45"/>
                    <a:pt x="979" y="27"/>
                  </a:cubicBezTo>
                  <a:cubicBezTo>
                    <a:pt x="954" y="9"/>
                    <a:pt x="921" y="0"/>
                    <a:pt x="878" y="0"/>
                  </a:cubicBezTo>
                  <a:cubicBezTo>
                    <a:pt x="845" y="0"/>
                    <a:pt x="817" y="5"/>
                    <a:pt x="795" y="17"/>
                  </a:cubicBezTo>
                  <a:cubicBezTo>
                    <a:pt x="766" y="32"/>
                    <a:pt x="744" y="53"/>
                    <a:pt x="729" y="81"/>
                  </a:cubicBezTo>
                  <a:cubicBezTo>
                    <a:pt x="714" y="109"/>
                    <a:pt x="706" y="141"/>
                    <a:pt x="706" y="177"/>
                  </a:cubicBezTo>
                  <a:cubicBezTo>
                    <a:pt x="706" y="210"/>
                    <a:pt x="713" y="241"/>
                    <a:pt x="727" y="269"/>
                  </a:cubicBezTo>
                  <a:cubicBezTo>
                    <a:pt x="740" y="297"/>
                    <a:pt x="760" y="319"/>
                    <a:pt x="787" y="334"/>
                  </a:cubicBezTo>
                  <a:cubicBezTo>
                    <a:pt x="814" y="349"/>
                    <a:pt x="846" y="357"/>
                    <a:pt x="882" y="357"/>
                  </a:cubicBezTo>
                  <a:cubicBezTo>
                    <a:pt x="910" y="357"/>
                    <a:pt x="938" y="352"/>
                    <a:pt x="966" y="341"/>
                  </a:cubicBezTo>
                  <a:cubicBezTo>
                    <a:pt x="994" y="330"/>
                    <a:pt x="1015" y="318"/>
                    <a:pt x="1030" y="303"/>
                  </a:cubicBezTo>
                  <a:lnTo>
                    <a:pt x="1030" y="166"/>
                  </a:lnTo>
                  <a:lnTo>
                    <a:pt x="879" y="166"/>
                  </a:lnTo>
                  <a:lnTo>
                    <a:pt x="879" y="224"/>
                  </a:lnTo>
                  <a:lnTo>
                    <a:pt x="959" y="224"/>
                  </a:lnTo>
                  <a:close/>
                  <a:moveTo>
                    <a:pt x="635" y="351"/>
                  </a:moveTo>
                  <a:lnTo>
                    <a:pt x="635" y="293"/>
                  </a:lnTo>
                  <a:lnTo>
                    <a:pt x="442" y="293"/>
                  </a:lnTo>
                  <a:lnTo>
                    <a:pt x="442" y="199"/>
                  </a:lnTo>
                  <a:lnTo>
                    <a:pt x="616" y="199"/>
                  </a:lnTo>
                  <a:lnTo>
                    <a:pt x="616" y="141"/>
                  </a:lnTo>
                  <a:lnTo>
                    <a:pt x="442" y="141"/>
                  </a:lnTo>
                  <a:lnTo>
                    <a:pt x="442" y="64"/>
                  </a:lnTo>
                  <a:lnTo>
                    <a:pt x="629" y="64"/>
                  </a:lnTo>
                  <a:lnTo>
                    <a:pt x="629" y="6"/>
                  </a:lnTo>
                  <a:lnTo>
                    <a:pt x="372" y="6"/>
                  </a:lnTo>
                  <a:lnTo>
                    <a:pt x="372" y="351"/>
                  </a:lnTo>
                  <a:lnTo>
                    <a:pt x="635" y="351"/>
                  </a:lnTo>
                  <a:close/>
                  <a:moveTo>
                    <a:pt x="70" y="64"/>
                  </a:moveTo>
                  <a:lnTo>
                    <a:pt x="124" y="64"/>
                  </a:lnTo>
                  <a:cubicBezTo>
                    <a:pt x="152" y="64"/>
                    <a:pt x="169" y="64"/>
                    <a:pt x="175" y="65"/>
                  </a:cubicBezTo>
                  <a:cubicBezTo>
                    <a:pt x="186" y="67"/>
                    <a:pt x="195" y="72"/>
                    <a:pt x="201" y="79"/>
                  </a:cubicBezTo>
                  <a:cubicBezTo>
                    <a:pt x="207" y="86"/>
                    <a:pt x="211" y="95"/>
                    <a:pt x="211" y="107"/>
                  </a:cubicBezTo>
                  <a:cubicBezTo>
                    <a:pt x="211" y="117"/>
                    <a:pt x="208" y="126"/>
                    <a:pt x="203" y="133"/>
                  </a:cubicBezTo>
                  <a:cubicBezTo>
                    <a:pt x="199" y="140"/>
                    <a:pt x="192" y="145"/>
                    <a:pt x="184" y="147"/>
                  </a:cubicBezTo>
                  <a:cubicBezTo>
                    <a:pt x="176" y="150"/>
                    <a:pt x="155" y="152"/>
                    <a:pt x="121" y="152"/>
                  </a:cubicBezTo>
                  <a:lnTo>
                    <a:pt x="70" y="152"/>
                  </a:lnTo>
                  <a:lnTo>
                    <a:pt x="70" y="64"/>
                  </a:lnTo>
                  <a:close/>
                  <a:moveTo>
                    <a:pt x="70" y="351"/>
                  </a:moveTo>
                  <a:lnTo>
                    <a:pt x="70" y="207"/>
                  </a:lnTo>
                  <a:lnTo>
                    <a:pt x="84" y="207"/>
                  </a:lnTo>
                  <a:cubicBezTo>
                    <a:pt x="100" y="207"/>
                    <a:pt x="112" y="208"/>
                    <a:pt x="119" y="211"/>
                  </a:cubicBezTo>
                  <a:cubicBezTo>
                    <a:pt x="126" y="213"/>
                    <a:pt x="133" y="218"/>
                    <a:pt x="140" y="225"/>
                  </a:cubicBezTo>
                  <a:cubicBezTo>
                    <a:pt x="146" y="232"/>
                    <a:pt x="159" y="249"/>
                    <a:pt x="177" y="276"/>
                  </a:cubicBezTo>
                  <a:lnTo>
                    <a:pt x="227" y="351"/>
                  </a:lnTo>
                  <a:lnTo>
                    <a:pt x="311" y="351"/>
                  </a:lnTo>
                  <a:lnTo>
                    <a:pt x="268" y="284"/>
                  </a:lnTo>
                  <a:cubicBezTo>
                    <a:pt x="252" y="257"/>
                    <a:pt x="238" y="238"/>
                    <a:pt x="229" y="228"/>
                  </a:cubicBezTo>
                  <a:cubicBezTo>
                    <a:pt x="219" y="217"/>
                    <a:pt x="206" y="207"/>
                    <a:pt x="191" y="199"/>
                  </a:cubicBezTo>
                  <a:cubicBezTo>
                    <a:pt x="222" y="194"/>
                    <a:pt x="244" y="184"/>
                    <a:pt x="260" y="167"/>
                  </a:cubicBezTo>
                  <a:cubicBezTo>
                    <a:pt x="275" y="150"/>
                    <a:pt x="282" y="128"/>
                    <a:pt x="282" y="102"/>
                  </a:cubicBezTo>
                  <a:cubicBezTo>
                    <a:pt x="282" y="82"/>
                    <a:pt x="277" y="64"/>
                    <a:pt x="267" y="48"/>
                  </a:cubicBezTo>
                  <a:cubicBezTo>
                    <a:pt x="257" y="32"/>
                    <a:pt x="244" y="21"/>
                    <a:pt x="227" y="15"/>
                  </a:cubicBezTo>
                  <a:cubicBezTo>
                    <a:pt x="210" y="9"/>
                    <a:pt x="184" y="6"/>
                    <a:pt x="147" y="6"/>
                  </a:cubicBezTo>
                  <a:lnTo>
                    <a:pt x="0" y="6"/>
                  </a:lnTo>
                  <a:lnTo>
                    <a:pt x="0" y="351"/>
                  </a:lnTo>
                  <a:lnTo>
                    <a:pt x="70" y="351"/>
                  </a:lnTo>
                  <a:close/>
                </a:path>
              </a:pathLst>
            </a:custGeom>
            <a:solidFill>
              <a:srgbClr val="D98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Freeform 10"/>
            <p:cNvSpPr>
              <a:spLocks noEditPoints="1"/>
            </p:cNvSpPr>
            <p:nvPr/>
          </p:nvSpPr>
          <p:spPr bwMode="auto">
            <a:xfrm>
              <a:off x="7497" y="2497"/>
              <a:ext cx="787" cy="86"/>
            </a:xfrm>
            <a:custGeom>
              <a:avLst/>
              <a:gdLst>
                <a:gd name="T0" fmla="*/ 165 w 3455"/>
                <a:gd name="T1" fmla="*/ 358 h 358"/>
                <a:gd name="T2" fmla="*/ 331 w 3455"/>
                <a:gd name="T3" fmla="*/ 180 h 358"/>
                <a:gd name="T4" fmla="*/ 166 w 3455"/>
                <a:gd name="T5" fmla="*/ 0 h 358"/>
                <a:gd name="T6" fmla="*/ 20 w 3455"/>
                <a:gd name="T7" fmla="*/ 270 h 358"/>
                <a:gd name="T8" fmla="*/ 227 w 3455"/>
                <a:gd name="T9" fmla="*/ 57 h 358"/>
                <a:gd name="T10" fmla="*/ 250 w 3455"/>
                <a:gd name="T11" fmla="*/ 283 h 358"/>
                <a:gd name="T12" fmla="*/ 47 w 3455"/>
                <a:gd name="T13" fmla="*/ 185 h 358"/>
                <a:gd name="T14" fmla="*/ 460 w 3455"/>
                <a:gd name="T15" fmla="*/ 199 h 358"/>
                <a:gd name="T16" fmla="*/ 559 w 3455"/>
                <a:gd name="T17" fmla="*/ 209 h 358"/>
                <a:gd name="T18" fmla="*/ 661 w 3455"/>
                <a:gd name="T19" fmla="*/ 352 h 358"/>
                <a:gd name="T20" fmla="*/ 621 w 3455"/>
                <a:gd name="T21" fmla="*/ 212 h 358"/>
                <a:gd name="T22" fmla="*/ 691 w 3455"/>
                <a:gd name="T23" fmla="*/ 101 h 358"/>
                <a:gd name="T24" fmla="*/ 568 w 3455"/>
                <a:gd name="T25" fmla="*/ 7 h 358"/>
                <a:gd name="T26" fmla="*/ 460 w 3455"/>
                <a:gd name="T27" fmla="*/ 352 h 358"/>
                <a:gd name="T28" fmla="*/ 626 w 3455"/>
                <a:gd name="T29" fmla="*/ 61 h 358"/>
                <a:gd name="T30" fmla="*/ 607 w 3455"/>
                <a:gd name="T31" fmla="*/ 153 h 358"/>
                <a:gd name="T32" fmla="*/ 460 w 3455"/>
                <a:gd name="T33" fmla="*/ 45 h 358"/>
                <a:gd name="T34" fmla="*/ 1007 w 3455"/>
                <a:gd name="T35" fmla="*/ 305 h 358"/>
                <a:gd name="T36" fmla="*/ 838 w 3455"/>
                <a:gd name="T37" fmla="*/ 255 h 358"/>
                <a:gd name="T38" fmla="*/ 857 w 3455"/>
                <a:gd name="T39" fmla="*/ 74 h 358"/>
                <a:gd name="T40" fmla="*/ 996 w 3455"/>
                <a:gd name="T41" fmla="*/ 49 h 358"/>
                <a:gd name="T42" fmla="*/ 1089 w 3455"/>
                <a:gd name="T43" fmla="*/ 103 h 358"/>
                <a:gd name="T44" fmla="*/ 948 w 3455"/>
                <a:gd name="T45" fmla="*/ 1 h 358"/>
                <a:gd name="T46" fmla="*/ 775 w 3455"/>
                <a:gd name="T47" fmla="*/ 181 h 358"/>
                <a:gd name="T48" fmla="*/ 951 w 3455"/>
                <a:gd name="T49" fmla="*/ 358 h 358"/>
                <a:gd name="T50" fmla="*/ 1094 w 3455"/>
                <a:gd name="T51" fmla="*/ 176 h 358"/>
                <a:gd name="T52" fmla="*/ 1050 w 3455"/>
                <a:gd name="T53" fmla="*/ 217 h 358"/>
                <a:gd name="T54" fmla="*/ 1379 w 3455"/>
                <a:gd name="T55" fmla="*/ 247 h 358"/>
                <a:gd name="T56" fmla="*/ 1330 w 3455"/>
                <a:gd name="T57" fmla="*/ 7 h 358"/>
                <a:gd name="T58" fmla="*/ 1197 w 3455"/>
                <a:gd name="T59" fmla="*/ 352 h 358"/>
                <a:gd name="T60" fmla="*/ 1329 w 3455"/>
                <a:gd name="T61" fmla="*/ 115 h 358"/>
                <a:gd name="T62" fmla="*/ 1286 w 3455"/>
                <a:gd name="T63" fmla="*/ 109 h 358"/>
                <a:gd name="T64" fmla="*/ 1757 w 3455"/>
                <a:gd name="T65" fmla="*/ 352 h 358"/>
                <a:gd name="T66" fmla="*/ 1760 w 3455"/>
                <a:gd name="T67" fmla="*/ 7 h 358"/>
                <a:gd name="T68" fmla="*/ 1532 w 3455"/>
                <a:gd name="T69" fmla="*/ 7 h 358"/>
                <a:gd name="T70" fmla="*/ 1958 w 3455"/>
                <a:gd name="T71" fmla="*/ 7 h 358"/>
                <a:gd name="T72" fmla="*/ 1958 w 3455"/>
                <a:gd name="T73" fmla="*/ 352 h 358"/>
                <a:gd name="T74" fmla="*/ 2116 w 3455"/>
                <a:gd name="T75" fmla="*/ 344 h 358"/>
                <a:gd name="T76" fmla="*/ 2307 w 3455"/>
                <a:gd name="T77" fmla="*/ 306 h 358"/>
                <a:gd name="T78" fmla="*/ 2264 w 3455"/>
                <a:gd name="T79" fmla="*/ 170 h 358"/>
                <a:gd name="T80" fmla="*/ 2105 w 3455"/>
                <a:gd name="T81" fmla="*/ 93 h 358"/>
                <a:gd name="T82" fmla="*/ 2244 w 3455"/>
                <a:gd name="T83" fmla="*/ 58 h 358"/>
                <a:gd name="T84" fmla="*/ 2295 w 3455"/>
                <a:gd name="T85" fmla="*/ 49 h 358"/>
                <a:gd name="T86" fmla="*/ 2119 w 3455"/>
                <a:gd name="T87" fmla="*/ 12 h 358"/>
                <a:gd name="T88" fmla="*/ 2073 w 3455"/>
                <a:gd name="T89" fmla="*/ 139 h 358"/>
                <a:gd name="T90" fmla="*/ 2238 w 3455"/>
                <a:gd name="T91" fmla="*/ 209 h 358"/>
                <a:gd name="T92" fmla="*/ 2269 w 3455"/>
                <a:gd name="T93" fmla="*/ 288 h 358"/>
                <a:gd name="T94" fmla="*/ 2140 w 3455"/>
                <a:gd name="T95" fmla="*/ 307 h 358"/>
                <a:gd name="T96" fmla="*/ 2047 w 3455"/>
                <a:gd name="T97" fmla="*/ 241 h 358"/>
                <a:gd name="T98" fmla="*/ 2458 w 3455"/>
                <a:gd name="T99" fmla="*/ 247 h 358"/>
                <a:gd name="T100" fmla="*/ 2695 w 3455"/>
                <a:gd name="T101" fmla="*/ 352 h 358"/>
                <a:gd name="T102" fmla="*/ 2371 w 3455"/>
                <a:gd name="T103" fmla="*/ 352 h 358"/>
                <a:gd name="T104" fmla="*/ 2527 w 3455"/>
                <a:gd name="T105" fmla="*/ 43 h 358"/>
                <a:gd name="T106" fmla="*/ 2471 w 3455"/>
                <a:gd name="T107" fmla="*/ 210 h 358"/>
                <a:gd name="T108" fmla="*/ 2853 w 3455"/>
                <a:gd name="T109" fmla="*/ 47 h 358"/>
                <a:gd name="T110" fmla="*/ 2693 w 3455"/>
                <a:gd name="T111" fmla="*/ 7 h 358"/>
                <a:gd name="T112" fmla="*/ 2807 w 3455"/>
                <a:gd name="T113" fmla="*/ 352 h 358"/>
                <a:gd name="T114" fmla="*/ 3046 w 3455"/>
                <a:gd name="T115" fmla="*/ 7 h 358"/>
                <a:gd name="T116" fmla="*/ 3092 w 3455"/>
                <a:gd name="T117" fmla="*/ 7 h 358"/>
                <a:gd name="T118" fmla="*/ 3243 w 3455"/>
                <a:gd name="T119" fmla="*/ 311 h 358"/>
                <a:gd name="T120" fmla="*/ 3434 w 3455"/>
                <a:gd name="T121" fmla="*/ 153 h 358"/>
                <a:gd name="T122" fmla="*/ 3447 w 3455"/>
                <a:gd name="T123" fmla="*/ 47 h 358"/>
                <a:gd name="T124" fmla="*/ 3198 w 3455"/>
                <a:gd name="T125" fmla="*/ 35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5" h="358">
                  <a:moveTo>
                    <a:pt x="20" y="270"/>
                  </a:moveTo>
                  <a:cubicBezTo>
                    <a:pt x="33" y="297"/>
                    <a:pt x="53" y="319"/>
                    <a:pt x="78" y="334"/>
                  </a:cubicBezTo>
                  <a:cubicBezTo>
                    <a:pt x="104" y="350"/>
                    <a:pt x="133" y="358"/>
                    <a:pt x="165" y="358"/>
                  </a:cubicBezTo>
                  <a:cubicBezTo>
                    <a:pt x="195" y="358"/>
                    <a:pt x="223" y="351"/>
                    <a:pt x="249" y="337"/>
                  </a:cubicBezTo>
                  <a:cubicBezTo>
                    <a:pt x="275" y="322"/>
                    <a:pt x="295" y="301"/>
                    <a:pt x="309" y="274"/>
                  </a:cubicBezTo>
                  <a:cubicBezTo>
                    <a:pt x="323" y="246"/>
                    <a:pt x="331" y="215"/>
                    <a:pt x="331" y="180"/>
                  </a:cubicBezTo>
                  <a:cubicBezTo>
                    <a:pt x="331" y="145"/>
                    <a:pt x="324" y="114"/>
                    <a:pt x="310" y="87"/>
                  </a:cubicBezTo>
                  <a:cubicBezTo>
                    <a:pt x="297" y="60"/>
                    <a:pt x="277" y="39"/>
                    <a:pt x="252" y="23"/>
                  </a:cubicBezTo>
                  <a:cubicBezTo>
                    <a:pt x="226" y="8"/>
                    <a:pt x="197" y="0"/>
                    <a:pt x="166" y="0"/>
                  </a:cubicBezTo>
                  <a:cubicBezTo>
                    <a:pt x="117" y="0"/>
                    <a:pt x="77" y="17"/>
                    <a:pt x="46" y="49"/>
                  </a:cubicBezTo>
                  <a:cubicBezTo>
                    <a:pt x="16" y="82"/>
                    <a:pt x="0" y="126"/>
                    <a:pt x="0" y="184"/>
                  </a:cubicBezTo>
                  <a:cubicBezTo>
                    <a:pt x="0" y="214"/>
                    <a:pt x="7" y="243"/>
                    <a:pt x="20" y="270"/>
                  </a:cubicBezTo>
                  <a:close/>
                  <a:moveTo>
                    <a:pt x="82" y="73"/>
                  </a:moveTo>
                  <a:cubicBezTo>
                    <a:pt x="106" y="51"/>
                    <a:pt x="133" y="40"/>
                    <a:pt x="166" y="40"/>
                  </a:cubicBezTo>
                  <a:cubicBezTo>
                    <a:pt x="189" y="40"/>
                    <a:pt x="209" y="46"/>
                    <a:pt x="227" y="57"/>
                  </a:cubicBezTo>
                  <a:cubicBezTo>
                    <a:pt x="246" y="69"/>
                    <a:pt x="260" y="85"/>
                    <a:pt x="269" y="106"/>
                  </a:cubicBezTo>
                  <a:cubicBezTo>
                    <a:pt x="279" y="127"/>
                    <a:pt x="283" y="151"/>
                    <a:pt x="283" y="180"/>
                  </a:cubicBezTo>
                  <a:cubicBezTo>
                    <a:pt x="283" y="224"/>
                    <a:pt x="272" y="258"/>
                    <a:pt x="250" y="283"/>
                  </a:cubicBezTo>
                  <a:cubicBezTo>
                    <a:pt x="228" y="307"/>
                    <a:pt x="200" y="319"/>
                    <a:pt x="165" y="319"/>
                  </a:cubicBezTo>
                  <a:cubicBezTo>
                    <a:pt x="131" y="319"/>
                    <a:pt x="103" y="307"/>
                    <a:pt x="81" y="283"/>
                  </a:cubicBezTo>
                  <a:cubicBezTo>
                    <a:pt x="58" y="259"/>
                    <a:pt x="47" y="226"/>
                    <a:pt x="47" y="185"/>
                  </a:cubicBezTo>
                  <a:cubicBezTo>
                    <a:pt x="47" y="132"/>
                    <a:pt x="59" y="95"/>
                    <a:pt x="82" y="73"/>
                  </a:cubicBezTo>
                  <a:close/>
                  <a:moveTo>
                    <a:pt x="460" y="352"/>
                  </a:moveTo>
                  <a:lnTo>
                    <a:pt x="460" y="199"/>
                  </a:lnTo>
                  <a:lnTo>
                    <a:pt x="513" y="199"/>
                  </a:lnTo>
                  <a:cubicBezTo>
                    <a:pt x="525" y="199"/>
                    <a:pt x="533" y="199"/>
                    <a:pt x="539" y="200"/>
                  </a:cubicBezTo>
                  <a:cubicBezTo>
                    <a:pt x="546" y="202"/>
                    <a:pt x="553" y="205"/>
                    <a:pt x="559" y="209"/>
                  </a:cubicBezTo>
                  <a:cubicBezTo>
                    <a:pt x="566" y="214"/>
                    <a:pt x="574" y="222"/>
                    <a:pt x="583" y="233"/>
                  </a:cubicBezTo>
                  <a:cubicBezTo>
                    <a:pt x="591" y="244"/>
                    <a:pt x="602" y="259"/>
                    <a:pt x="616" y="280"/>
                  </a:cubicBezTo>
                  <a:lnTo>
                    <a:pt x="661" y="352"/>
                  </a:lnTo>
                  <a:lnTo>
                    <a:pt x="719" y="352"/>
                  </a:lnTo>
                  <a:lnTo>
                    <a:pt x="659" y="258"/>
                  </a:lnTo>
                  <a:cubicBezTo>
                    <a:pt x="647" y="240"/>
                    <a:pt x="634" y="224"/>
                    <a:pt x="621" y="212"/>
                  </a:cubicBezTo>
                  <a:cubicBezTo>
                    <a:pt x="615" y="206"/>
                    <a:pt x="605" y="201"/>
                    <a:pt x="593" y="195"/>
                  </a:cubicBezTo>
                  <a:cubicBezTo>
                    <a:pt x="626" y="190"/>
                    <a:pt x="651" y="180"/>
                    <a:pt x="667" y="163"/>
                  </a:cubicBezTo>
                  <a:cubicBezTo>
                    <a:pt x="683" y="146"/>
                    <a:pt x="691" y="125"/>
                    <a:pt x="691" y="101"/>
                  </a:cubicBezTo>
                  <a:cubicBezTo>
                    <a:pt x="691" y="82"/>
                    <a:pt x="686" y="64"/>
                    <a:pt x="676" y="49"/>
                  </a:cubicBezTo>
                  <a:cubicBezTo>
                    <a:pt x="667" y="33"/>
                    <a:pt x="654" y="22"/>
                    <a:pt x="638" y="16"/>
                  </a:cubicBezTo>
                  <a:cubicBezTo>
                    <a:pt x="622" y="10"/>
                    <a:pt x="598" y="7"/>
                    <a:pt x="568" y="7"/>
                  </a:cubicBezTo>
                  <a:lnTo>
                    <a:pt x="414" y="7"/>
                  </a:lnTo>
                  <a:lnTo>
                    <a:pt x="414" y="352"/>
                  </a:lnTo>
                  <a:lnTo>
                    <a:pt x="460" y="352"/>
                  </a:lnTo>
                  <a:close/>
                  <a:moveTo>
                    <a:pt x="460" y="45"/>
                  </a:moveTo>
                  <a:lnTo>
                    <a:pt x="569" y="45"/>
                  </a:lnTo>
                  <a:cubicBezTo>
                    <a:pt x="595" y="45"/>
                    <a:pt x="614" y="50"/>
                    <a:pt x="626" y="61"/>
                  </a:cubicBezTo>
                  <a:cubicBezTo>
                    <a:pt x="637" y="71"/>
                    <a:pt x="643" y="84"/>
                    <a:pt x="643" y="101"/>
                  </a:cubicBezTo>
                  <a:cubicBezTo>
                    <a:pt x="643" y="112"/>
                    <a:pt x="640" y="122"/>
                    <a:pt x="634" y="132"/>
                  </a:cubicBezTo>
                  <a:cubicBezTo>
                    <a:pt x="628" y="141"/>
                    <a:pt x="619" y="148"/>
                    <a:pt x="607" y="153"/>
                  </a:cubicBezTo>
                  <a:cubicBezTo>
                    <a:pt x="596" y="157"/>
                    <a:pt x="579" y="159"/>
                    <a:pt x="558" y="159"/>
                  </a:cubicBezTo>
                  <a:lnTo>
                    <a:pt x="460" y="159"/>
                  </a:lnTo>
                  <a:lnTo>
                    <a:pt x="460" y="45"/>
                  </a:lnTo>
                  <a:close/>
                  <a:moveTo>
                    <a:pt x="1050" y="217"/>
                  </a:moveTo>
                  <a:lnTo>
                    <a:pt x="1050" y="281"/>
                  </a:lnTo>
                  <a:cubicBezTo>
                    <a:pt x="1040" y="290"/>
                    <a:pt x="1026" y="298"/>
                    <a:pt x="1007" y="305"/>
                  </a:cubicBezTo>
                  <a:cubicBezTo>
                    <a:pt x="988" y="313"/>
                    <a:pt x="969" y="317"/>
                    <a:pt x="949" y="317"/>
                  </a:cubicBezTo>
                  <a:cubicBezTo>
                    <a:pt x="926" y="317"/>
                    <a:pt x="904" y="312"/>
                    <a:pt x="884" y="302"/>
                  </a:cubicBezTo>
                  <a:cubicBezTo>
                    <a:pt x="864" y="292"/>
                    <a:pt x="848" y="276"/>
                    <a:pt x="838" y="255"/>
                  </a:cubicBezTo>
                  <a:cubicBezTo>
                    <a:pt x="827" y="235"/>
                    <a:pt x="822" y="209"/>
                    <a:pt x="822" y="178"/>
                  </a:cubicBezTo>
                  <a:cubicBezTo>
                    <a:pt x="822" y="153"/>
                    <a:pt x="826" y="130"/>
                    <a:pt x="835" y="109"/>
                  </a:cubicBezTo>
                  <a:cubicBezTo>
                    <a:pt x="840" y="96"/>
                    <a:pt x="848" y="85"/>
                    <a:pt x="857" y="74"/>
                  </a:cubicBezTo>
                  <a:cubicBezTo>
                    <a:pt x="866" y="64"/>
                    <a:pt x="879" y="56"/>
                    <a:pt x="894" y="49"/>
                  </a:cubicBezTo>
                  <a:cubicBezTo>
                    <a:pt x="909" y="43"/>
                    <a:pt x="927" y="40"/>
                    <a:pt x="948" y="40"/>
                  </a:cubicBezTo>
                  <a:cubicBezTo>
                    <a:pt x="965" y="40"/>
                    <a:pt x="981" y="43"/>
                    <a:pt x="996" y="49"/>
                  </a:cubicBezTo>
                  <a:cubicBezTo>
                    <a:pt x="1010" y="55"/>
                    <a:pt x="1021" y="63"/>
                    <a:pt x="1029" y="73"/>
                  </a:cubicBezTo>
                  <a:cubicBezTo>
                    <a:pt x="1036" y="83"/>
                    <a:pt x="1043" y="97"/>
                    <a:pt x="1048" y="115"/>
                  </a:cubicBezTo>
                  <a:lnTo>
                    <a:pt x="1089" y="103"/>
                  </a:lnTo>
                  <a:cubicBezTo>
                    <a:pt x="1083" y="80"/>
                    <a:pt x="1075" y="61"/>
                    <a:pt x="1063" y="47"/>
                  </a:cubicBezTo>
                  <a:cubicBezTo>
                    <a:pt x="1052" y="32"/>
                    <a:pt x="1036" y="21"/>
                    <a:pt x="1016" y="13"/>
                  </a:cubicBezTo>
                  <a:cubicBezTo>
                    <a:pt x="995" y="5"/>
                    <a:pt x="973" y="1"/>
                    <a:pt x="948" y="1"/>
                  </a:cubicBezTo>
                  <a:cubicBezTo>
                    <a:pt x="913" y="1"/>
                    <a:pt x="883" y="8"/>
                    <a:pt x="857" y="22"/>
                  </a:cubicBezTo>
                  <a:cubicBezTo>
                    <a:pt x="830" y="36"/>
                    <a:pt x="810" y="58"/>
                    <a:pt x="796" y="87"/>
                  </a:cubicBezTo>
                  <a:cubicBezTo>
                    <a:pt x="782" y="116"/>
                    <a:pt x="775" y="147"/>
                    <a:pt x="775" y="181"/>
                  </a:cubicBezTo>
                  <a:cubicBezTo>
                    <a:pt x="775" y="215"/>
                    <a:pt x="782" y="246"/>
                    <a:pt x="796" y="273"/>
                  </a:cubicBezTo>
                  <a:cubicBezTo>
                    <a:pt x="810" y="301"/>
                    <a:pt x="831" y="322"/>
                    <a:pt x="859" y="336"/>
                  </a:cubicBezTo>
                  <a:cubicBezTo>
                    <a:pt x="887" y="351"/>
                    <a:pt x="917" y="358"/>
                    <a:pt x="951" y="358"/>
                  </a:cubicBezTo>
                  <a:cubicBezTo>
                    <a:pt x="976" y="358"/>
                    <a:pt x="1001" y="353"/>
                    <a:pt x="1025" y="344"/>
                  </a:cubicBezTo>
                  <a:cubicBezTo>
                    <a:pt x="1049" y="335"/>
                    <a:pt x="1072" y="322"/>
                    <a:pt x="1094" y="304"/>
                  </a:cubicBezTo>
                  <a:lnTo>
                    <a:pt x="1094" y="176"/>
                  </a:lnTo>
                  <a:lnTo>
                    <a:pt x="948" y="176"/>
                  </a:lnTo>
                  <a:lnTo>
                    <a:pt x="948" y="217"/>
                  </a:lnTo>
                  <a:lnTo>
                    <a:pt x="1050" y="217"/>
                  </a:lnTo>
                  <a:close/>
                  <a:moveTo>
                    <a:pt x="1197" y="352"/>
                  </a:moveTo>
                  <a:lnTo>
                    <a:pt x="1235" y="247"/>
                  </a:lnTo>
                  <a:lnTo>
                    <a:pt x="1379" y="247"/>
                  </a:lnTo>
                  <a:lnTo>
                    <a:pt x="1419" y="352"/>
                  </a:lnTo>
                  <a:lnTo>
                    <a:pt x="1471" y="352"/>
                  </a:lnTo>
                  <a:lnTo>
                    <a:pt x="1330" y="7"/>
                  </a:lnTo>
                  <a:lnTo>
                    <a:pt x="1281" y="7"/>
                  </a:lnTo>
                  <a:lnTo>
                    <a:pt x="1148" y="352"/>
                  </a:lnTo>
                  <a:lnTo>
                    <a:pt x="1197" y="352"/>
                  </a:lnTo>
                  <a:close/>
                  <a:moveTo>
                    <a:pt x="1286" y="109"/>
                  </a:moveTo>
                  <a:cubicBezTo>
                    <a:pt x="1294" y="87"/>
                    <a:pt x="1300" y="65"/>
                    <a:pt x="1304" y="43"/>
                  </a:cubicBezTo>
                  <a:cubicBezTo>
                    <a:pt x="1310" y="62"/>
                    <a:pt x="1318" y="85"/>
                    <a:pt x="1329" y="115"/>
                  </a:cubicBezTo>
                  <a:lnTo>
                    <a:pt x="1365" y="210"/>
                  </a:lnTo>
                  <a:lnTo>
                    <a:pt x="1248" y="210"/>
                  </a:lnTo>
                  <a:lnTo>
                    <a:pt x="1286" y="109"/>
                  </a:lnTo>
                  <a:close/>
                  <a:moveTo>
                    <a:pt x="1575" y="352"/>
                  </a:moveTo>
                  <a:lnTo>
                    <a:pt x="1575" y="81"/>
                  </a:lnTo>
                  <a:lnTo>
                    <a:pt x="1757" y="352"/>
                  </a:lnTo>
                  <a:lnTo>
                    <a:pt x="1804" y="352"/>
                  </a:lnTo>
                  <a:lnTo>
                    <a:pt x="1804" y="7"/>
                  </a:lnTo>
                  <a:lnTo>
                    <a:pt x="1760" y="7"/>
                  </a:lnTo>
                  <a:lnTo>
                    <a:pt x="1760" y="278"/>
                  </a:lnTo>
                  <a:lnTo>
                    <a:pt x="1578" y="7"/>
                  </a:lnTo>
                  <a:lnTo>
                    <a:pt x="1532" y="7"/>
                  </a:lnTo>
                  <a:lnTo>
                    <a:pt x="1532" y="352"/>
                  </a:lnTo>
                  <a:lnTo>
                    <a:pt x="1575" y="352"/>
                  </a:lnTo>
                  <a:close/>
                  <a:moveTo>
                    <a:pt x="1958" y="7"/>
                  </a:moveTo>
                  <a:lnTo>
                    <a:pt x="1913" y="7"/>
                  </a:lnTo>
                  <a:lnTo>
                    <a:pt x="1913" y="352"/>
                  </a:lnTo>
                  <a:lnTo>
                    <a:pt x="1958" y="352"/>
                  </a:lnTo>
                  <a:lnTo>
                    <a:pt x="1958" y="7"/>
                  </a:lnTo>
                  <a:close/>
                  <a:moveTo>
                    <a:pt x="2066" y="303"/>
                  </a:moveTo>
                  <a:cubicBezTo>
                    <a:pt x="2078" y="321"/>
                    <a:pt x="2095" y="335"/>
                    <a:pt x="2116" y="344"/>
                  </a:cubicBezTo>
                  <a:cubicBezTo>
                    <a:pt x="2137" y="353"/>
                    <a:pt x="2164" y="358"/>
                    <a:pt x="2195" y="358"/>
                  </a:cubicBezTo>
                  <a:cubicBezTo>
                    <a:pt x="2219" y="358"/>
                    <a:pt x="2242" y="353"/>
                    <a:pt x="2261" y="344"/>
                  </a:cubicBezTo>
                  <a:cubicBezTo>
                    <a:pt x="2281" y="335"/>
                    <a:pt x="2296" y="323"/>
                    <a:pt x="2307" y="306"/>
                  </a:cubicBezTo>
                  <a:cubicBezTo>
                    <a:pt x="2317" y="290"/>
                    <a:pt x="2323" y="273"/>
                    <a:pt x="2323" y="254"/>
                  </a:cubicBezTo>
                  <a:cubicBezTo>
                    <a:pt x="2323" y="236"/>
                    <a:pt x="2318" y="220"/>
                    <a:pt x="2308" y="205"/>
                  </a:cubicBezTo>
                  <a:cubicBezTo>
                    <a:pt x="2299" y="191"/>
                    <a:pt x="2284" y="179"/>
                    <a:pt x="2264" y="170"/>
                  </a:cubicBezTo>
                  <a:cubicBezTo>
                    <a:pt x="2250" y="164"/>
                    <a:pt x="2224" y="156"/>
                    <a:pt x="2187" y="148"/>
                  </a:cubicBezTo>
                  <a:cubicBezTo>
                    <a:pt x="2150" y="140"/>
                    <a:pt x="2127" y="131"/>
                    <a:pt x="2118" y="123"/>
                  </a:cubicBezTo>
                  <a:cubicBezTo>
                    <a:pt x="2109" y="115"/>
                    <a:pt x="2105" y="105"/>
                    <a:pt x="2105" y="93"/>
                  </a:cubicBezTo>
                  <a:cubicBezTo>
                    <a:pt x="2105" y="79"/>
                    <a:pt x="2111" y="66"/>
                    <a:pt x="2124" y="56"/>
                  </a:cubicBezTo>
                  <a:cubicBezTo>
                    <a:pt x="2136" y="46"/>
                    <a:pt x="2157" y="41"/>
                    <a:pt x="2184" y="41"/>
                  </a:cubicBezTo>
                  <a:cubicBezTo>
                    <a:pt x="2211" y="41"/>
                    <a:pt x="2231" y="47"/>
                    <a:pt x="2244" y="58"/>
                  </a:cubicBezTo>
                  <a:cubicBezTo>
                    <a:pt x="2258" y="69"/>
                    <a:pt x="2266" y="85"/>
                    <a:pt x="2268" y="107"/>
                  </a:cubicBezTo>
                  <a:lnTo>
                    <a:pt x="2312" y="104"/>
                  </a:lnTo>
                  <a:cubicBezTo>
                    <a:pt x="2311" y="84"/>
                    <a:pt x="2306" y="65"/>
                    <a:pt x="2295" y="49"/>
                  </a:cubicBezTo>
                  <a:cubicBezTo>
                    <a:pt x="2285" y="33"/>
                    <a:pt x="2270" y="21"/>
                    <a:pt x="2250" y="13"/>
                  </a:cubicBezTo>
                  <a:cubicBezTo>
                    <a:pt x="2230" y="5"/>
                    <a:pt x="2208" y="1"/>
                    <a:pt x="2182" y="1"/>
                  </a:cubicBezTo>
                  <a:cubicBezTo>
                    <a:pt x="2159" y="1"/>
                    <a:pt x="2138" y="5"/>
                    <a:pt x="2119" y="12"/>
                  </a:cubicBezTo>
                  <a:cubicBezTo>
                    <a:pt x="2100" y="20"/>
                    <a:pt x="2085" y="32"/>
                    <a:pt x="2076" y="47"/>
                  </a:cubicBezTo>
                  <a:cubicBezTo>
                    <a:pt x="2066" y="62"/>
                    <a:pt x="2061" y="78"/>
                    <a:pt x="2061" y="96"/>
                  </a:cubicBezTo>
                  <a:cubicBezTo>
                    <a:pt x="2061" y="112"/>
                    <a:pt x="2065" y="126"/>
                    <a:pt x="2073" y="139"/>
                  </a:cubicBezTo>
                  <a:cubicBezTo>
                    <a:pt x="2081" y="152"/>
                    <a:pt x="2093" y="162"/>
                    <a:pt x="2110" y="171"/>
                  </a:cubicBezTo>
                  <a:cubicBezTo>
                    <a:pt x="2122" y="178"/>
                    <a:pt x="2145" y="185"/>
                    <a:pt x="2176" y="193"/>
                  </a:cubicBezTo>
                  <a:cubicBezTo>
                    <a:pt x="2208" y="200"/>
                    <a:pt x="2229" y="206"/>
                    <a:pt x="2238" y="209"/>
                  </a:cubicBezTo>
                  <a:cubicBezTo>
                    <a:pt x="2252" y="215"/>
                    <a:pt x="2263" y="222"/>
                    <a:pt x="2269" y="230"/>
                  </a:cubicBezTo>
                  <a:cubicBezTo>
                    <a:pt x="2275" y="238"/>
                    <a:pt x="2278" y="247"/>
                    <a:pt x="2278" y="258"/>
                  </a:cubicBezTo>
                  <a:cubicBezTo>
                    <a:pt x="2278" y="269"/>
                    <a:pt x="2275" y="279"/>
                    <a:pt x="2269" y="288"/>
                  </a:cubicBezTo>
                  <a:cubicBezTo>
                    <a:pt x="2262" y="297"/>
                    <a:pt x="2252" y="304"/>
                    <a:pt x="2239" y="309"/>
                  </a:cubicBezTo>
                  <a:cubicBezTo>
                    <a:pt x="2226" y="314"/>
                    <a:pt x="2210" y="317"/>
                    <a:pt x="2193" y="317"/>
                  </a:cubicBezTo>
                  <a:cubicBezTo>
                    <a:pt x="2173" y="317"/>
                    <a:pt x="2155" y="314"/>
                    <a:pt x="2140" y="307"/>
                  </a:cubicBezTo>
                  <a:cubicBezTo>
                    <a:pt x="2124" y="300"/>
                    <a:pt x="2112" y="291"/>
                    <a:pt x="2105" y="280"/>
                  </a:cubicBezTo>
                  <a:cubicBezTo>
                    <a:pt x="2097" y="269"/>
                    <a:pt x="2093" y="255"/>
                    <a:pt x="2091" y="237"/>
                  </a:cubicBezTo>
                  <a:lnTo>
                    <a:pt x="2047" y="241"/>
                  </a:lnTo>
                  <a:cubicBezTo>
                    <a:pt x="2048" y="264"/>
                    <a:pt x="2054" y="285"/>
                    <a:pt x="2066" y="303"/>
                  </a:cubicBezTo>
                  <a:close/>
                  <a:moveTo>
                    <a:pt x="2420" y="352"/>
                  </a:moveTo>
                  <a:lnTo>
                    <a:pt x="2458" y="247"/>
                  </a:lnTo>
                  <a:lnTo>
                    <a:pt x="2602" y="247"/>
                  </a:lnTo>
                  <a:lnTo>
                    <a:pt x="2642" y="352"/>
                  </a:lnTo>
                  <a:lnTo>
                    <a:pt x="2695" y="352"/>
                  </a:lnTo>
                  <a:lnTo>
                    <a:pt x="2553" y="7"/>
                  </a:lnTo>
                  <a:lnTo>
                    <a:pt x="2504" y="7"/>
                  </a:lnTo>
                  <a:lnTo>
                    <a:pt x="2371" y="352"/>
                  </a:lnTo>
                  <a:lnTo>
                    <a:pt x="2420" y="352"/>
                  </a:lnTo>
                  <a:close/>
                  <a:moveTo>
                    <a:pt x="2509" y="109"/>
                  </a:moveTo>
                  <a:cubicBezTo>
                    <a:pt x="2517" y="87"/>
                    <a:pt x="2523" y="65"/>
                    <a:pt x="2527" y="43"/>
                  </a:cubicBezTo>
                  <a:cubicBezTo>
                    <a:pt x="2533" y="62"/>
                    <a:pt x="2541" y="85"/>
                    <a:pt x="2552" y="115"/>
                  </a:cubicBezTo>
                  <a:lnTo>
                    <a:pt x="2588" y="210"/>
                  </a:lnTo>
                  <a:lnTo>
                    <a:pt x="2471" y="210"/>
                  </a:lnTo>
                  <a:lnTo>
                    <a:pt x="2509" y="109"/>
                  </a:lnTo>
                  <a:close/>
                  <a:moveTo>
                    <a:pt x="2853" y="352"/>
                  </a:moveTo>
                  <a:lnTo>
                    <a:pt x="2853" y="47"/>
                  </a:lnTo>
                  <a:lnTo>
                    <a:pt x="2967" y="47"/>
                  </a:lnTo>
                  <a:lnTo>
                    <a:pt x="2967" y="7"/>
                  </a:lnTo>
                  <a:lnTo>
                    <a:pt x="2693" y="7"/>
                  </a:lnTo>
                  <a:lnTo>
                    <a:pt x="2693" y="47"/>
                  </a:lnTo>
                  <a:lnTo>
                    <a:pt x="2807" y="47"/>
                  </a:lnTo>
                  <a:lnTo>
                    <a:pt x="2807" y="352"/>
                  </a:lnTo>
                  <a:lnTo>
                    <a:pt x="2853" y="352"/>
                  </a:lnTo>
                  <a:close/>
                  <a:moveTo>
                    <a:pt x="3092" y="7"/>
                  </a:moveTo>
                  <a:lnTo>
                    <a:pt x="3046" y="7"/>
                  </a:lnTo>
                  <a:lnTo>
                    <a:pt x="3046" y="352"/>
                  </a:lnTo>
                  <a:lnTo>
                    <a:pt x="3092" y="352"/>
                  </a:lnTo>
                  <a:lnTo>
                    <a:pt x="3092" y="7"/>
                  </a:lnTo>
                  <a:close/>
                  <a:moveTo>
                    <a:pt x="3455" y="352"/>
                  </a:moveTo>
                  <a:lnTo>
                    <a:pt x="3455" y="311"/>
                  </a:lnTo>
                  <a:lnTo>
                    <a:pt x="3243" y="311"/>
                  </a:lnTo>
                  <a:lnTo>
                    <a:pt x="3243" y="194"/>
                  </a:lnTo>
                  <a:lnTo>
                    <a:pt x="3434" y="194"/>
                  </a:lnTo>
                  <a:lnTo>
                    <a:pt x="3434" y="153"/>
                  </a:lnTo>
                  <a:lnTo>
                    <a:pt x="3243" y="153"/>
                  </a:lnTo>
                  <a:lnTo>
                    <a:pt x="3243" y="47"/>
                  </a:lnTo>
                  <a:lnTo>
                    <a:pt x="3447" y="47"/>
                  </a:lnTo>
                  <a:lnTo>
                    <a:pt x="3447" y="7"/>
                  </a:lnTo>
                  <a:lnTo>
                    <a:pt x="3198" y="7"/>
                  </a:lnTo>
                  <a:lnTo>
                    <a:pt x="3198" y="352"/>
                  </a:lnTo>
                  <a:lnTo>
                    <a:pt x="3455" y="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8667" y="2463"/>
              <a:ext cx="55" cy="56"/>
            </a:xfrm>
            <a:custGeom>
              <a:avLst/>
              <a:gdLst>
                <a:gd name="T0" fmla="*/ 86 w 243"/>
                <a:gd name="T1" fmla="*/ 130 h 231"/>
                <a:gd name="T2" fmla="*/ 0 w 243"/>
                <a:gd name="T3" fmla="*/ 110 h 231"/>
                <a:gd name="T4" fmla="*/ 10 w 243"/>
                <a:gd name="T5" fmla="*/ 81 h 231"/>
                <a:gd name="T6" fmla="*/ 19 w 243"/>
                <a:gd name="T7" fmla="*/ 53 h 231"/>
                <a:gd name="T8" fmla="*/ 99 w 243"/>
                <a:gd name="T9" fmla="*/ 87 h 231"/>
                <a:gd name="T10" fmla="*/ 92 w 243"/>
                <a:gd name="T11" fmla="*/ 0 h 231"/>
                <a:gd name="T12" fmla="*/ 122 w 243"/>
                <a:gd name="T13" fmla="*/ 0 h 231"/>
                <a:gd name="T14" fmla="*/ 152 w 243"/>
                <a:gd name="T15" fmla="*/ 0 h 231"/>
                <a:gd name="T16" fmla="*/ 144 w 243"/>
                <a:gd name="T17" fmla="*/ 87 h 231"/>
                <a:gd name="T18" fmla="*/ 224 w 243"/>
                <a:gd name="T19" fmla="*/ 53 h 231"/>
                <a:gd name="T20" fmla="*/ 234 w 243"/>
                <a:gd name="T21" fmla="*/ 81 h 231"/>
                <a:gd name="T22" fmla="*/ 243 w 243"/>
                <a:gd name="T23" fmla="*/ 110 h 231"/>
                <a:gd name="T24" fmla="*/ 158 w 243"/>
                <a:gd name="T25" fmla="*/ 130 h 231"/>
                <a:gd name="T26" fmla="*/ 158 w 243"/>
                <a:gd name="T27" fmla="*/ 130 h 231"/>
                <a:gd name="T28" fmla="*/ 215 w 243"/>
                <a:gd name="T29" fmla="*/ 195 h 231"/>
                <a:gd name="T30" fmla="*/ 191 w 243"/>
                <a:gd name="T31" fmla="*/ 213 h 231"/>
                <a:gd name="T32" fmla="*/ 167 w 243"/>
                <a:gd name="T33" fmla="*/ 231 h 231"/>
                <a:gd name="T34" fmla="*/ 122 w 243"/>
                <a:gd name="T35" fmla="*/ 156 h 231"/>
                <a:gd name="T36" fmla="*/ 122 w 243"/>
                <a:gd name="T37" fmla="*/ 156 h 231"/>
                <a:gd name="T38" fmla="*/ 77 w 243"/>
                <a:gd name="T39" fmla="*/ 231 h 231"/>
                <a:gd name="T40" fmla="*/ 52 w 243"/>
                <a:gd name="T41" fmla="*/ 213 h 231"/>
                <a:gd name="T42" fmla="*/ 28 w 243"/>
                <a:gd name="T43" fmla="*/ 195 h 231"/>
                <a:gd name="T44" fmla="*/ 86 w 243"/>
                <a:gd name="T45" fmla="*/ 13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3" h="231">
                  <a:moveTo>
                    <a:pt x="86" y="130"/>
                  </a:moveTo>
                  <a:cubicBezTo>
                    <a:pt x="50" y="123"/>
                    <a:pt x="22" y="117"/>
                    <a:pt x="0" y="110"/>
                  </a:cubicBezTo>
                  <a:lnTo>
                    <a:pt x="10" y="81"/>
                  </a:lnTo>
                  <a:lnTo>
                    <a:pt x="19" y="53"/>
                  </a:lnTo>
                  <a:cubicBezTo>
                    <a:pt x="40" y="60"/>
                    <a:pt x="67" y="71"/>
                    <a:pt x="99" y="87"/>
                  </a:cubicBezTo>
                  <a:cubicBezTo>
                    <a:pt x="94" y="52"/>
                    <a:pt x="92" y="23"/>
                    <a:pt x="92" y="0"/>
                  </a:cubicBezTo>
                  <a:lnTo>
                    <a:pt x="122" y="0"/>
                  </a:lnTo>
                  <a:lnTo>
                    <a:pt x="152" y="0"/>
                  </a:lnTo>
                  <a:cubicBezTo>
                    <a:pt x="152" y="23"/>
                    <a:pt x="149" y="52"/>
                    <a:pt x="144" y="87"/>
                  </a:cubicBezTo>
                  <a:cubicBezTo>
                    <a:pt x="176" y="71"/>
                    <a:pt x="203" y="60"/>
                    <a:pt x="224" y="53"/>
                  </a:cubicBezTo>
                  <a:lnTo>
                    <a:pt x="234" y="81"/>
                  </a:lnTo>
                  <a:lnTo>
                    <a:pt x="243" y="110"/>
                  </a:lnTo>
                  <a:cubicBezTo>
                    <a:pt x="221" y="117"/>
                    <a:pt x="193" y="123"/>
                    <a:pt x="158" y="130"/>
                  </a:cubicBezTo>
                  <a:lnTo>
                    <a:pt x="158" y="130"/>
                  </a:lnTo>
                  <a:cubicBezTo>
                    <a:pt x="183" y="155"/>
                    <a:pt x="202" y="177"/>
                    <a:pt x="215" y="195"/>
                  </a:cubicBezTo>
                  <a:lnTo>
                    <a:pt x="191" y="213"/>
                  </a:lnTo>
                  <a:lnTo>
                    <a:pt x="167" y="231"/>
                  </a:lnTo>
                  <a:cubicBezTo>
                    <a:pt x="153" y="212"/>
                    <a:pt x="138" y="187"/>
                    <a:pt x="122" y="156"/>
                  </a:cubicBezTo>
                  <a:lnTo>
                    <a:pt x="122" y="156"/>
                  </a:lnTo>
                  <a:cubicBezTo>
                    <a:pt x="105" y="187"/>
                    <a:pt x="90" y="212"/>
                    <a:pt x="77" y="231"/>
                  </a:cubicBezTo>
                  <a:lnTo>
                    <a:pt x="52" y="213"/>
                  </a:lnTo>
                  <a:lnTo>
                    <a:pt x="28" y="195"/>
                  </a:lnTo>
                  <a:cubicBezTo>
                    <a:pt x="41" y="177"/>
                    <a:pt x="61" y="155"/>
                    <a:pt x="86" y="130"/>
                  </a:cubicBezTo>
                  <a:close/>
                </a:path>
              </a:pathLst>
            </a:custGeom>
            <a:solidFill>
              <a:srgbClr val="D98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3" name="Tijdelijke aanduiding voor tekst 2"/>
          <p:cNvSpPr>
            <a:spLocks noGrp="1"/>
          </p:cNvSpPr>
          <p:nvPr>
            <p:ph type="body" sz="quarter" idx="33"/>
          </p:nvPr>
        </p:nvSpPr>
        <p:spPr>
          <a:xfrm>
            <a:off x="898436" y="2670236"/>
            <a:ext cx="5715000" cy="390525"/>
          </a:xfrm>
        </p:spPr>
        <p:txBody>
          <a:bodyPr bIns="91440" anchor="b" anchorCtr="0"/>
          <a:lstStyle>
            <a:lvl1pPr>
              <a:lnSpc>
                <a:spcPts val="1800"/>
              </a:lnSpc>
              <a:spcBef>
                <a:spcPts val="0"/>
              </a:spcBef>
              <a:defRPr sz="1500" b="0"/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6" name="Tijdelijke aanduiding voor tekst 2"/>
          <p:cNvSpPr>
            <a:spLocks noGrp="1"/>
          </p:cNvSpPr>
          <p:nvPr>
            <p:ph type="body" sz="quarter" idx="34"/>
          </p:nvPr>
        </p:nvSpPr>
        <p:spPr>
          <a:xfrm>
            <a:off x="7086600" y="2670236"/>
            <a:ext cx="5715000" cy="390525"/>
          </a:xfrm>
        </p:spPr>
        <p:txBody>
          <a:bodyPr bIns="91440" anchor="b" anchorCtr="0"/>
          <a:lstStyle>
            <a:lvl1pPr>
              <a:lnSpc>
                <a:spcPts val="1800"/>
              </a:lnSpc>
              <a:spcBef>
                <a:spcPts val="0"/>
              </a:spcBef>
              <a:defRPr sz="1500" b="0"/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360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(beeldvulle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8229600"/>
          </a:xfrm>
          <a:solidFill>
            <a:schemeClr val="bg1"/>
          </a:solidFill>
          <a:ln>
            <a:noFill/>
          </a:ln>
        </p:spPr>
        <p:txBody>
          <a:bodyPr tIns="3063240" anchor="t" anchorCtr="0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12801600" y="1060229"/>
            <a:ext cx="914400" cy="91597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/>
          </a:p>
        </p:txBody>
      </p:sp>
      <p:grpSp>
        <p:nvGrpSpPr>
          <p:cNvPr id="6" name="Group 8"/>
          <p:cNvGrpSpPr>
            <a:grpSpLocks noChangeAspect="1"/>
          </p:cNvGrpSpPr>
          <p:nvPr userDrawn="1"/>
        </p:nvGrpSpPr>
        <p:grpSpPr bwMode="auto">
          <a:xfrm>
            <a:off x="11887199" y="7589683"/>
            <a:ext cx="1944688" cy="190500"/>
            <a:chOff x="7497" y="2463"/>
            <a:chExt cx="1225" cy="120"/>
          </a:xfrm>
          <a:solidFill>
            <a:srgbClr val="FFFFFF"/>
          </a:solidFill>
        </p:grpSpPr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8304" y="2497"/>
              <a:ext cx="351" cy="86"/>
            </a:xfrm>
            <a:custGeom>
              <a:avLst/>
              <a:gdLst>
                <a:gd name="T0" fmla="*/ 1539 w 1539"/>
                <a:gd name="T1" fmla="*/ 293 h 357"/>
                <a:gd name="T2" fmla="*/ 1346 w 1539"/>
                <a:gd name="T3" fmla="*/ 199 h 357"/>
                <a:gd name="T4" fmla="*/ 1520 w 1539"/>
                <a:gd name="T5" fmla="*/ 141 h 357"/>
                <a:gd name="T6" fmla="*/ 1346 w 1539"/>
                <a:gd name="T7" fmla="*/ 64 h 357"/>
                <a:gd name="T8" fmla="*/ 1533 w 1539"/>
                <a:gd name="T9" fmla="*/ 6 h 357"/>
                <a:gd name="T10" fmla="*/ 1276 w 1539"/>
                <a:gd name="T11" fmla="*/ 351 h 357"/>
                <a:gd name="T12" fmla="*/ 1186 w 1539"/>
                <a:gd name="T13" fmla="*/ 6 h 357"/>
                <a:gd name="T14" fmla="*/ 1116 w 1539"/>
                <a:gd name="T15" fmla="*/ 351 h 357"/>
                <a:gd name="T16" fmla="*/ 1186 w 1539"/>
                <a:gd name="T17" fmla="*/ 6 h 357"/>
                <a:gd name="T18" fmla="*/ 959 w 1539"/>
                <a:gd name="T19" fmla="*/ 268 h 357"/>
                <a:gd name="T20" fmla="*/ 877 w 1539"/>
                <a:gd name="T21" fmla="*/ 297 h 357"/>
                <a:gd name="T22" fmla="*/ 778 w 1539"/>
                <a:gd name="T23" fmla="*/ 174 h 357"/>
                <a:gd name="T24" fmla="*/ 878 w 1539"/>
                <a:gd name="T25" fmla="*/ 59 h 357"/>
                <a:gd name="T26" fmla="*/ 956 w 1539"/>
                <a:gd name="T27" fmla="*/ 114 h 357"/>
                <a:gd name="T28" fmla="*/ 979 w 1539"/>
                <a:gd name="T29" fmla="*/ 27 h 357"/>
                <a:gd name="T30" fmla="*/ 795 w 1539"/>
                <a:gd name="T31" fmla="*/ 17 h 357"/>
                <a:gd name="T32" fmla="*/ 706 w 1539"/>
                <a:gd name="T33" fmla="*/ 177 h 357"/>
                <a:gd name="T34" fmla="*/ 787 w 1539"/>
                <a:gd name="T35" fmla="*/ 334 h 357"/>
                <a:gd name="T36" fmla="*/ 966 w 1539"/>
                <a:gd name="T37" fmla="*/ 341 h 357"/>
                <a:gd name="T38" fmla="*/ 1030 w 1539"/>
                <a:gd name="T39" fmla="*/ 166 h 357"/>
                <a:gd name="T40" fmla="*/ 879 w 1539"/>
                <a:gd name="T41" fmla="*/ 224 h 357"/>
                <a:gd name="T42" fmla="*/ 635 w 1539"/>
                <a:gd name="T43" fmla="*/ 351 h 357"/>
                <a:gd name="T44" fmla="*/ 442 w 1539"/>
                <a:gd name="T45" fmla="*/ 293 h 357"/>
                <a:gd name="T46" fmla="*/ 616 w 1539"/>
                <a:gd name="T47" fmla="*/ 199 h 357"/>
                <a:gd name="T48" fmla="*/ 442 w 1539"/>
                <a:gd name="T49" fmla="*/ 141 h 357"/>
                <a:gd name="T50" fmla="*/ 629 w 1539"/>
                <a:gd name="T51" fmla="*/ 64 h 357"/>
                <a:gd name="T52" fmla="*/ 372 w 1539"/>
                <a:gd name="T53" fmla="*/ 6 h 357"/>
                <a:gd name="T54" fmla="*/ 635 w 1539"/>
                <a:gd name="T55" fmla="*/ 351 h 357"/>
                <a:gd name="T56" fmla="*/ 124 w 1539"/>
                <a:gd name="T57" fmla="*/ 64 h 357"/>
                <a:gd name="T58" fmla="*/ 201 w 1539"/>
                <a:gd name="T59" fmla="*/ 79 h 357"/>
                <a:gd name="T60" fmla="*/ 203 w 1539"/>
                <a:gd name="T61" fmla="*/ 133 h 357"/>
                <a:gd name="T62" fmla="*/ 121 w 1539"/>
                <a:gd name="T63" fmla="*/ 152 h 357"/>
                <a:gd name="T64" fmla="*/ 70 w 1539"/>
                <a:gd name="T65" fmla="*/ 64 h 357"/>
                <a:gd name="T66" fmla="*/ 70 w 1539"/>
                <a:gd name="T67" fmla="*/ 207 h 357"/>
                <a:gd name="T68" fmla="*/ 119 w 1539"/>
                <a:gd name="T69" fmla="*/ 211 h 357"/>
                <a:gd name="T70" fmla="*/ 177 w 1539"/>
                <a:gd name="T71" fmla="*/ 276 h 357"/>
                <a:gd name="T72" fmla="*/ 311 w 1539"/>
                <a:gd name="T73" fmla="*/ 351 h 357"/>
                <a:gd name="T74" fmla="*/ 229 w 1539"/>
                <a:gd name="T75" fmla="*/ 228 h 357"/>
                <a:gd name="T76" fmla="*/ 260 w 1539"/>
                <a:gd name="T77" fmla="*/ 167 h 357"/>
                <a:gd name="T78" fmla="*/ 267 w 1539"/>
                <a:gd name="T79" fmla="*/ 48 h 357"/>
                <a:gd name="T80" fmla="*/ 147 w 1539"/>
                <a:gd name="T81" fmla="*/ 6 h 357"/>
                <a:gd name="T82" fmla="*/ 0 w 1539"/>
                <a:gd name="T83" fmla="*/ 35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9" h="357">
                  <a:moveTo>
                    <a:pt x="1539" y="351"/>
                  </a:moveTo>
                  <a:lnTo>
                    <a:pt x="1539" y="293"/>
                  </a:lnTo>
                  <a:lnTo>
                    <a:pt x="1346" y="293"/>
                  </a:lnTo>
                  <a:lnTo>
                    <a:pt x="1346" y="199"/>
                  </a:lnTo>
                  <a:lnTo>
                    <a:pt x="1520" y="199"/>
                  </a:lnTo>
                  <a:lnTo>
                    <a:pt x="1520" y="141"/>
                  </a:lnTo>
                  <a:lnTo>
                    <a:pt x="1346" y="141"/>
                  </a:lnTo>
                  <a:lnTo>
                    <a:pt x="1346" y="64"/>
                  </a:lnTo>
                  <a:lnTo>
                    <a:pt x="1533" y="64"/>
                  </a:lnTo>
                  <a:lnTo>
                    <a:pt x="1533" y="6"/>
                  </a:lnTo>
                  <a:lnTo>
                    <a:pt x="1276" y="6"/>
                  </a:lnTo>
                  <a:lnTo>
                    <a:pt x="1276" y="351"/>
                  </a:lnTo>
                  <a:lnTo>
                    <a:pt x="1539" y="351"/>
                  </a:lnTo>
                  <a:close/>
                  <a:moveTo>
                    <a:pt x="1186" y="6"/>
                  </a:moveTo>
                  <a:lnTo>
                    <a:pt x="1116" y="6"/>
                  </a:lnTo>
                  <a:lnTo>
                    <a:pt x="1116" y="351"/>
                  </a:lnTo>
                  <a:lnTo>
                    <a:pt x="1186" y="351"/>
                  </a:lnTo>
                  <a:lnTo>
                    <a:pt x="1186" y="6"/>
                  </a:lnTo>
                  <a:close/>
                  <a:moveTo>
                    <a:pt x="959" y="224"/>
                  </a:moveTo>
                  <a:lnTo>
                    <a:pt x="959" y="268"/>
                  </a:lnTo>
                  <a:cubicBezTo>
                    <a:pt x="949" y="276"/>
                    <a:pt x="936" y="283"/>
                    <a:pt x="921" y="289"/>
                  </a:cubicBezTo>
                  <a:cubicBezTo>
                    <a:pt x="907" y="294"/>
                    <a:pt x="892" y="297"/>
                    <a:pt x="877" y="297"/>
                  </a:cubicBezTo>
                  <a:cubicBezTo>
                    <a:pt x="848" y="297"/>
                    <a:pt x="824" y="287"/>
                    <a:pt x="806" y="267"/>
                  </a:cubicBezTo>
                  <a:cubicBezTo>
                    <a:pt x="787" y="246"/>
                    <a:pt x="778" y="215"/>
                    <a:pt x="778" y="174"/>
                  </a:cubicBezTo>
                  <a:cubicBezTo>
                    <a:pt x="778" y="136"/>
                    <a:pt x="787" y="108"/>
                    <a:pt x="805" y="88"/>
                  </a:cubicBezTo>
                  <a:cubicBezTo>
                    <a:pt x="823" y="69"/>
                    <a:pt x="848" y="59"/>
                    <a:pt x="878" y="59"/>
                  </a:cubicBezTo>
                  <a:cubicBezTo>
                    <a:pt x="898" y="59"/>
                    <a:pt x="915" y="64"/>
                    <a:pt x="928" y="74"/>
                  </a:cubicBezTo>
                  <a:cubicBezTo>
                    <a:pt x="942" y="84"/>
                    <a:pt x="951" y="97"/>
                    <a:pt x="956" y="114"/>
                  </a:cubicBezTo>
                  <a:lnTo>
                    <a:pt x="1025" y="101"/>
                  </a:lnTo>
                  <a:cubicBezTo>
                    <a:pt x="1018" y="70"/>
                    <a:pt x="1003" y="45"/>
                    <a:pt x="979" y="27"/>
                  </a:cubicBezTo>
                  <a:cubicBezTo>
                    <a:pt x="954" y="9"/>
                    <a:pt x="921" y="0"/>
                    <a:pt x="878" y="0"/>
                  </a:cubicBezTo>
                  <a:cubicBezTo>
                    <a:pt x="845" y="0"/>
                    <a:pt x="817" y="5"/>
                    <a:pt x="795" y="17"/>
                  </a:cubicBezTo>
                  <a:cubicBezTo>
                    <a:pt x="766" y="32"/>
                    <a:pt x="744" y="53"/>
                    <a:pt x="729" y="81"/>
                  </a:cubicBezTo>
                  <a:cubicBezTo>
                    <a:pt x="714" y="109"/>
                    <a:pt x="706" y="141"/>
                    <a:pt x="706" y="177"/>
                  </a:cubicBezTo>
                  <a:cubicBezTo>
                    <a:pt x="706" y="210"/>
                    <a:pt x="713" y="241"/>
                    <a:pt x="727" y="269"/>
                  </a:cubicBezTo>
                  <a:cubicBezTo>
                    <a:pt x="740" y="297"/>
                    <a:pt x="760" y="319"/>
                    <a:pt x="787" y="334"/>
                  </a:cubicBezTo>
                  <a:cubicBezTo>
                    <a:pt x="814" y="349"/>
                    <a:pt x="846" y="357"/>
                    <a:pt x="882" y="357"/>
                  </a:cubicBezTo>
                  <a:cubicBezTo>
                    <a:pt x="910" y="357"/>
                    <a:pt x="938" y="352"/>
                    <a:pt x="966" y="341"/>
                  </a:cubicBezTo>
                  <a:cubicBezTo>
                    <a:pt x="994" y="330"/>
                    <a:pt x="1015" y="318"/>
                    <a:pt x="1030" y="303"/>
                  </a:cubicBezTo>
                  <a:lnTo>
                    <a:pt x="1030" y="166"/>
                  </a:lnTo>
                  <a:lnTo>
                    <a:pt x="879" y="166"/>
                  </a:lnTo>
                  <a:lnTo>
                    <a:pt x="879" y="224"/>
                  </a:lnTo>
                  <a:lnTo>
                    <a:pt x="959" y="224"/>
                  </a:lnTo>
                  <a:close/>
                  <a:moveTo>
                    <a:pt x="635" y="351"/>
                  </a:moveTo>
                  <a:lnTo>
                    <a:pt x="635" y="293"/>
                  </a:lnTo>
                  <a:lnTo>
                    <a:pt x="442" y="293"/>
                  </a:lnTo>
                  <a:lnTo>
                    <a:pt x="442" y="199"/>
                  </a:lnTo>
                  <a:lnTo>
                    <a:pt x="616" y="199"/>
                  </a:lnTo>
                  <a:lnTo>
                    <a:pt x="616" y="141"/>
                  </a:lnTo>
                  <a:lnTo>
                    <a:pt x="442" y="141"/>
                  </a:lnTo>
                  <a:lnTo>
                    <a:pt x="442" y="64"/>
                  </a:lnTo>
                  <a:lnTo>
                    <a:pt x="629" y="64"/>
                  </a:lnTo>
                  <a:lnTo>
                    <a:pt x="629" y="6"/>
                  </a:lnTo>
                  <a:lnTo>
                    <a:pt x="372" y="6"/>
                  </a:lnTo>
                  <a:lnTo>
                    <a:pt x="372" y="351"/>
                  </a:lnTo>
                  <a:lnTo>
                    <a:pt x="635" y="351"/>
                  </a:lnTo>
                  <a:close/>
                  <a:moveTo>
                    <a:pt x="70" y="64"/>
                  </a:moveTo>
                  <a:lnTo>
                    <a:pt x="124" y="64"/>
                  </a:lnTo>
                  <a:cubicBezTo>
                    <a:pt x="152" y="64"/>
                    <a:pt x="169" y="64"/>
                    <a:pt x="175" y="65"/>
                  </a:cubicBezTo>
                  <a:cubicBezTo>
                    <a:pt x="186" y="67"/>
                    <a:pt x="195" y="72"/>
                    <a:pt x="201" y="79"/>
                  </a:cubicBezTo>
                  <a:cubicBezTo>
                    <a:pt x="207" y="86"/>
                    <a:pt x="211" y="95"/>
                    <a:pt x="211" y="107"/>
                  </a:cubicBezTo>
                  <a:cubicBezTo>
                    <a:pt x="211" y="117"/>
                    <a:pt x="208" y="126"/>
                    <a:pt x="203" y="133"/>
                  </a:cubicBezTo>
                  <a:cubicBezTo>
                    <a:pt x="199" y="140"/>
                    <a:pt x="192" y="145"/>
                    <a:pt x="184" y="147"/>
                  </a:cubicBezTo>
                  <a:cubicBezTo>
                    <a:pt x="176" y="150"/>
                    <a:pt x="155" y="152"/>
                    <a:pt x="121" y="152"/>
                  </a:cubicBezTo>
                  <a:lnTo>
                    <a:pt x="70" y="152"/>
                  </a:lnTo>
                  <a:lnTo>
                    <a:pt x="70" y="64"/>
                  </a:lnTo>
                  <a:close/>
                  <a:moveTo>
                    <a:pt x="70" y="351"/>
                  </a:moveTo>
                  <a:lnTo>
                    <a:pt x="70" y="207"/>
                  </a:lnTo>
                  <a:lnTo>
                    <a:pt x="84" y="207"/>
                  </a:lnTo>
                  <a:cubicBezTo>
                    <a:pt x="100" y="207"/>
                    <a:pt x="112" y="208"/>
                    <a:pt x="119" y="211"/>
                  </a:cubicBezTo>
                  <a:cubicBezTo>
                    <a:pt x="126" y="213"/>
                    <a:pt x="133" y="218"/>
                    <a:pt x="140" y="225"/>
                  </a:cubicBezTo>
                  <a:cubicBezTo>
                    <a:pt x="146" y="232"/>
                    <a:pt x="159" y="249"/>
                    <a:pt x="177" y="276"/>
                  </a:cubicBezTo>
                  <a:lnTo>
                    <a:pt x="227" y="351"/>
                  </a:lnTo>
                  <a:lnTo>
                    <a:pt x="311" y="351"/>
                  </a:lnTo>
                  <a:lnTo>
                    <a:pt x="268" y="284"/>
                  </a:lnTo>
                  <a:cubicBezTo>
                    <a:pt x="252" y="257"/>
                    <a:pt x="238" y="238"/>
                    <a:pt x="229" y="228"/>
                  </a:cubicBezTo>
                  <a:cubicBezTo>
                    <a:pt x="219" y="217"/>
                    <a:pt x="206" y="207"/>
                    <a:pt x="191" y="199"/>
                  </a:cubicBezTo>
                  <a:cubicBezTo>
                    <a:pt x="222" y="194"/>
                    <a:pt x="244" y="184"/>
                    <a:pt x="260" y="167"/>
                  </a:cubicBezTo>
                  <a:cubicBezTo>
                    <a:pt x="275" y="150"/>
                    <a:pt x="282" y="128"/>
                    <a:pt x="282" y="102"/>
                  </a:cubicBezTo>
                  <a:cubicBezTo>
                    <a:pt x="282" y="82"/>
                    <a:pt x="277" y="64"/>
                    <a:pt x="267" y="48"/>
                  </a:cubicBezTo>
                  <a:cubicBezTo>
                    <a:pt x="257" y="32"/>
                    <a:pt x="244" y="21"/>
                    <a:pt x="227" y="15"/>
                  </a:cubicBezTo>
                  <a:cubicBezTo>
                    <a:pt x="210" y="9"/>
                    <a:pt x="184" y="6"/>
                    <a:pt x="147" y="6"/>
                  </a:cubicBezTo>
                  <a:lnTo>
                    <a:pt x="0" y="6"/>
                  </a:lnTo>
                  <a:lnTo>
                    <a:pt x="0" y="351"/>
                  </a:lnTo>
                  <a:lnTo>
                    <a:pt x="70" y="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7497" y="2497"/>
              <a:ext cx="787" cy="86"/>
            </a:xfrm>
            <a:custGeom>
              <a:avLst/>
              <a:gdLst>
                <a:gd name="T0" fmla="*/ 165 w 3455"/>
                <a:gd name="T1" fmla="*/ 358 h 358"/>
                <a:gd name="T2" fmla="*/ 331 w 3455"/>
                <a:gd name="T3" fmla="*/ 180 h 358"/>
                <a:gd name="T4" fmla="*/ 166 w 3455"/>
                <a:gd name="T5" fmla="*/ 0 h 358"/>
                <a:gd name="T6" fmla="*/ 20 w 3455"/>
                <a:gd name="T7" fmla="*/ 270 h 358"/>
                <a:gd name="T8" fmla="*/ 227 w 3455"/>
                <a:gd name="T9" fmla="*/ 57 h 358"/>
                <a:gd name="T10" fmla="*/ 250 w 3455"/>
                <a:gd name="T11" fmla="*/ 283 h 358"/>
                <a:gd name="T12" fmla="*/ 47 w 3455"/>
                <a:gd name="T13" fmla="*/ 185 h 358"/>
                <a:gd name="T14" fmla="*/ 460 w 3455"/>
                <a:gd name="T15" fmla="*/ 199 h 358"/>
                <a:gd name="T16" fmla="*/ 559 w 3455"/>
                <a:gd name="T17" fmla="*/ 209 h 358"/>
                <a:gd name="T18" fmla="*/ 661 w 3455"/>
                <a:gd name="T19" fmla="*/ 352 h 358"/>
                <a:gd name="T20" fmla="*/ 621 w 3455"/>
                <a:gd name="T21" fmla="*/ 212 h 358"/>
                <a:gd name="T22" fmla="*/ 691 w 3455"/>
                <a:gd name="T23" fmla="*/ 101 h 358"/>
                <a:gd name="T24" fmla="*/ 568 w 3455"/>
                <a:gd name="T25" fmla="*/ 7 h 358"/>
                <a:gd name="T26" fmla="*/ 460 w 3455"/>
                <a:gd name="T27" fmla="*/ 352 h 358"/>
                <a:gd name="T28" fmla="*/ 626 w 3455"/>
                <a:gd name="T29" fmla="*/ 61 h 358"/>
                <a:gd name="T30" fmla="*/ 607 w 3455"/>
                <a:gd name="T31" fmla="*/ 153 h 358"/>
                <a:gd name="T32" fmla="*/ 460 w 3455"/>
                <a:gd name="T33" fmla="*/ 45 h 358"/>
                <a:gd name="T34" fmla="*/ 1007 w 3455"/>
                <a:gd name="T35" fmla="*/ 305 h 358"/>
                <a:gd name="T36" fmla="*/ 838 w 3455"/>
                <a:gd name="T37" fmla="*/ 255 h 358"/>
                <a:gd name="T38" fmla="*/ 857 w 3455"/>
                <a:gd name="T39" fmla="*/ 74 h 358"/>
                <a:gd name="T40" fmla="*/ 996 w 3455"/>
                <a:gd name="T41" fmla="*/ 49 h 358"/>
                <a:gd name="T42" fmla="*/ 1089 w 3455"/>
                <a:gd name="T43" fmla="*/ 103 h 358"/>
                <a:gd name="T44" fmla="*/ 948 w 3455"/>
                <a:gd name="T45" fmla="*/ 1 h 358"/>
                <a:gd name="T46" fmla="*/ 775 w 3455"/>
                <a:gd name="T47" fmla="*/ 181 h 358"/>
                <a:gd name="T48" fmla="*/ 951 w 3455"/>
                <a:gd name="T49" fmla="*/ 358 h 358"/>
                <a:gd name="T50" fmla="*/ 1094 w 3455"/>
                <a:gd name="T51" fmla="*/ 176 h 358"/>
                <a:gd name="T52" fmla="*/ 1050 w 3455"/>
                <a:gd name="T53" fmla="*/ 217 h 358"/>
                <a:gd name="T54" fmla="*/ 1379 w 3455"/>
                <a:gd name="T55" fmla="*/ 247 h 358"/>
                <a:gd name="T56" fmla="*/ 1330 w 3455"/>
                <a:gd name="T57" fmla="*/ 7 h 358"/>
                <a:gd name="T58" fmla="*/ 1197 w 3455"/>
                <a:gd name="T59" fmla="*/ 352 h 358"/>
                <a:gd name="T60" fmla="*/ 1329 w 3455"/>
                <a:gd name="T61" fmla="*/ 115 h 358"/>
                <a:gd name="T62" fmla="*/ 1286 w 3455"/>
                <a:gd name="T63" fmla="*/ 109 h 358"/>
                <a:gd name="T64" fmla="*/ 1757 w 3455"/>
                <a:gd name="T65" fmla="*/ 352 h 358"/>
                <a:gd name="T66" fmla="*/ 1760 w 3455"/>
                <a:gd name="T67" fmla="*/ 7 h 358"/>
                <a:gd name="T68" fmla="*/ 1532 w 3455"/>
                <a:gd name="T69" fmla="*/ 7 h 358"/>
                <a:gd name="T70" fmla="*/ 1958 w 3455"/>
                <a:gd name="T71" fmla="*/ 7 h 358"/>
                <a:gd name="T72" fmla="*/ 1958 w 3455"/>
                <a:gd name="T73" fmla="*/ 352 h 358"/>
                <a:gd name="T74" fmla="*/ 2116 w 3455"/>
                <a:gd name="T75" fmla="*/ 344 h 358"/>
                <a:gd name="T76" fmla="*/ 2307 w 3455"/>
                <a:gd name="T77" fmla="*/ 306 h 358"/>
                <a:gd name="T78" fmla="*/ 2264 w 3455"/>
                <a:gd name="T79" fmla="*/ 170 h 358"/>
                <a:gd name="T80" fmla="*/ 2105 w 3455"/>
                <a:gd name="T81" fmla="*/ 93 h 358"/>
                <a:gd name="T82" fmla="*/ 2244 w 3455"/>
                <a:gd name="T83" fmla="*/ 58 h 358"/>
                <a:gd name="T84" fmla="*/ 2295 w 3455"/>
                <a:gd name="T85" fmla="*/ 49 h 358"/>
                <a:gd name="T86" fmla="*/ 2119 w 3455"/>
                <a:gd name="T87" fmla="*/ 12 h 358"/>
                <a:gd name="T88" fmla="*/ 2073 w 3455"/>
                <a:gd name="T89" fmla="*/ 139 h 358"/>
                <a:gd name="T90" fmla="*/ 2238 w 3455"/>
                <a:gd name="T91" fmla="*/ 209 h 358"/>
                <a:gd name="T92" fmla="*/ 2269 w 3455"/>
                <a:gd name="T93" fmla="*/ 288 h 358"/>
                <a:gd name="T94" fmla="*/ 2140 w 3455"/>
                <a:gd name="T95" fmla="*/ 307 h 358"/>
                <a:gd name="T96" fmla="*/ 2047 w 3455"/>
                <a:gd name="T97" fmla="*/ 241 h 358"/>
                <a:gd name="T98" fmla="*/ 2458 w 3455"/>
                <a:gd name="T99" fmla="*/ 247 h 358"/>
                <a:gd name="T100" fmla="*/ 2695 w 3455"/>
                <a:gd name="T101" fmla="*/ 352 h 358"/>
                <a:gd name="T102" fmla="*/ 2371 w 3455"/>
                <a:gd name="T103" fmla="*/ 352 h 358"/>
                <a:gd name="T104" fmla="*/ 2527 w 3455"/>
                <a:gd name="T105" fmla="*/ 43 h 358"/>
                <a:gd name="T106" fmla="*/ 2471 w 3455"/>
                <a:gd name="T107" fmla="*/ 210 h 358"/>
                <a:gd name="T108" fmla="*/ 2853 w 3455"/>
                <a:gd name="T109" fmla="*/ 47 h 358"/>
                <a:gd name="T110" fmla="*/ 2693 w 3455"/>
                <a:gd name="T111" fmla="*/ 7 h 358"/>
                <a:gd name="T112" fmla="*/ 2807 w 3455"/>
                <a:gd name="T113" fmla="*/ 352 h 358"/>
                <a:gd name="T114" fmla="*/ 3046 w 3455"/>
                <a:gd name="T115" fmla="*/ 7 h 358"/>
                <a:gd name="T116" fmla="*/ 3092 w 3455"/>
                <a:gd name="T117" fmla="*/ 7 h 358"/>
                <a:gd name="T118" fmla="*/ 3243 w 3455"/>
                <a:gd name="T119" fmla="*/ 311 h 358"/>
                <a:gd name="T120" fmla="*/ 3434 w 3455"/>
                <a:gd name="T121" fmla="*/ 153 h 358"/>
                <a:gd name="T122" fmla="*/ 3447 w 3455"/>
                <a:gd name="T123" fmla="*/ 47 h 358"/>
                <a:gd name="T124" fmla="*/ 3198 w 3455"/>
                <a:gd name="T125" fmla="*/ 35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5" h="358">
                  <a:moveTo>
                    <a:pt x="20" y="270"/>
                  </a:moveTo>
                  <a:cubicBezTo>
                    <a:pt x="33" y="297"/>
                    <a:pt x="53" y="319"/>
                    <a:pt x="78" y="334"/>
                  </a:cubicBezTo>
                  <a:cubicBezTo>
                    <a:pt x="104" y="350"/>
                    <a:pt x="133" y="358"/>
                    <a:pt x="165" y="358"/>
                  </a:cubicBezTo>
                  <a:cubicBezTo>
                    <a:pt x="195" y="358"/>
                    <a:pt x="223" y="351"/>
                    <a:pt x="249" y="337"/>
                  </a:cubicBezTo>
                  <a:cubicBezTo>
                    <a:pt x="275" y="322"/>
                    <a:pt x="295" y="301"/>
                    <a:pt x="309" y="274"/>
                  </a:cubicBezTo>
                  <a:cubicBezTo>
                    <a:pt x="323" y="246"/>
                    <a:pt x="331" y="215"/>
                    <a:pt x="331" y="180"/>
                  </a:cubicBezTo>
                  <a:cubicBezTo>
                    <a:pt x="331" y="145"/>
                    <a:pt x="324" y="114"/>
                    <a:pt x="310" y="87"/>
                  </a:cubicBezTo>
                  <a:cubicBezTo>
                    <a:pt x="297" y="60"/>
                    <a:pt x="277" y="39"/>
                    <a:pt x="252" y="23"/>
                  </a:cubicBezTo>
                  <a:cubicBezTo>
                    <a:pt x="226" y="8"/>
                    <a:pt x="197" y="0"/>
                    <a:pt x="166" y="0"/>
                  </a:cubicBezTo>
                  <a:cubicBezTo>
                    <a:pt x="117" y="0"/>
                    <a:pt x="77" y="17"/>
                    <a:pt x="46" y="49"/>
                  </a:cubicBezTo>
                  <a:cubicBezTo>
                    <a:pt x="16" y="82"/>
                    <a:pt x="0" y="126"/>
                    <a:pt x="0" y="184"/>
                  </a:cubicBezTo>
                  <a:cubicBezTo>
                    <a:pt x="0" y="214"/>
                    <a:pt x="7" y="243"/>
                    <a:pt x="20" y="270"/>
                  </a:cubicBezTo>
                  <a:close/>
                  <a:moveTo>
                    <a:pt x="82" y="73"/>
                  </a:moveTo>
                  <a:cubicBezTo>
                    <a:pt x="106" y="51"/>
                    <a:pt x="133" y="40"/>
                    <a:pt x="166" y="40"/>
                  </a:cubicBezTo>
                  <a:cubicBezTo>
                    <a:pt x="189" y="40"/>
                    <a:pt x="209" y="46"/>
                    <a:pt x="227" y="57"/>
                  </a:cubicBezTo>
                  <a:cubicBezTo>
                    <a:pt x="246" y="69"/>
                    <a:pt x="260" y="85"/>
                    <a:pt x="269" y="106"/>
                  </a:cubicBezTo>
                  <a:cubicBezTo>
                    <a:pt x="279" y="127"/>
                    <a:pt x="283" y="151"/>
                    <a:pt x="283" y="180"/>
                  </a:cubicBezTo>
                  <a:cubicBezTo>
                    <a:pt x="283" y="224"/>
                    <a:pt x="272" y="258"/>
                    <a:pt x="250" y="283"/>
                  </a:cubicBezTo>
                  <a:cubicBezTo>
                    <a:pt x="228" y="307"/>
                    <a:pt x="200" y="319"/>
                    <a:pt x="165" y="319"/>
                  </a:cubicBezTo>
                  <a:cubicBezTo>
                    <a:pt x="131" y="319"/>
                    <a:pt x="103" y="307"/>
                    <a:pt x="81" y="283"/>
                  </a:cubicBezTo>
                  <a:cubicBezTo>
                    <a:pt x="58" y="259"/>
                    <a:pt x="47" y="226"/>
                    <a:pt x="47" y="185"/>
                  </a:cubicBezTo>
                  <a:cubicBezTo>
                    <a:pt x="47" y="132"/>
                    <a:pt x="59" y="95"/>
                    <a:pt x="82" y="73"/>
                  </a:cubicBezTo>
                  <a:close/>
                  <a:moveTo>
                    <a:pt x="460" y="352"/>
                  </a:moveTo>
                  <a:lnTo>
                    <a:pt x="460" y="199"/>
                  </a:lnTo>
                  <a:lnTo>
                    <a:pt x="513" y="199"/>
                  </a:lnTo>
                  <a:cubicBezTo>
                    <a:pt x="525" y="199"/>
                    <a:pt x="533" y="199"/>
                    <a:pt x="539" y="200"/>
                  </a:cubicBezTo>
                  <a:cubicBezTo>
                    <a:pt x="546" y="202"/>
                    <a:pt x="553" y="205"/>
                    <a:pt x="559" y="209"/>
                  </a:cubicBezTo>
                  <a:cubicBezTo>
                    <a:pt x="566" y="214"/>
                    <a:pt x="574" y="222"/>
                    <a:pt x="583" y="233"/>
                  </a:cubicBezTo>
                  <a:cubicBezTo>
                    <a:pt x="591" y="244"/>
                    <a:pt x="602" y="259"/>
                    <a:pt x="616" y="280"/>
                  </a:cubicBezTo>
                  <a:lnTo>
                    <a:pt x="661" y="352"/>
                  </a:lnTo>
                  <a:lnTo>
                    <a:pt x="719" y="352"/>
                  </a:lnTo>
                  <a:lnTo>
                    <a:pt x="659" y="258"/>
                  </a:lnTo>
                  <a:cubicBezTo>
                    <a:pt x="647" y="240"/>
                    <a:pt x="634" y="224"/>
                    <a:pt x="621" y="212"/>
                  </a:cubicBezTo>
                  <a:cubicBezTo>
                    <a:pt x="615" y="206"/>
                    <a:pt x="605" y="201"/>
                    <a:pt x="593" y="195"/>
                  </a:cubicBezTo>
                  <a:cubicBezTo>
                    <a:pt x="626" y="190"/>
                    <a:pt x="651" y="180"/>
                    <a:pt x="667" y="163"/>
                  </a:cubicBezTo>
                  <a:cubicBezTo>
                    <a:pt x="683" y="146"/>
                    <a:pt x="691" y="125"/>
                    <a:pt x="691" y="101"/>
                  </a:cubicBezTo>
                  <a:cubicBezTo>
                    <a:pt x="691" y="82"/>
                    <a:pt x="686" y="64"/>
                    <a:pt x="676" y="49"/>
                  </a:cubicBezTo>
                  <a:cubicBezTo>
                    <a:pt x="667" y="33"/>
                    <a:pt x="654" y="22"/>
                    <a:pt x="638" y="16"/>
                  </a:cubicBezTo>
                  <a:cubicBezTo>
                    <a:pt x="622" y="10"/>
                    <a:pt x="598" y="7"/>
                    <a:pt x="568" y="7"/>
                  </a:cubicBezTo>
                  <a:lnTo>
                    <a:pt x="414" y="7"/>
                  </a:lnTo>
                  <a:lnTo>
                    <a:pt x="414" y="352"/>
                  </a:lnTo>
                  <a:lnTo>
                    <a:pt x="460" y="352"/>
                  </a:lnTo>
                  <a:close/>
                  <a:moveTo>
                    <a:pt x="460" y="45"/>
                  </a:moveTo>
                  <a:lnTo>
                    <a:pt x="569" y="45"/>
                  </a:lnTo>
                  <a:cubicBezTo>
                    <a:pt x="595" y="45"/>
                    <a:pt x="614" y="50"/>
                    <a:pt x="626" y="61"/>
                  </a:cubicBezTo>
                  <a:cubicBezTo>
                    <a:pt x="637" y="71"/>
                    <a:pt x="643" y="84"/>
                    <a:pt x="643" y="101"/>
                  </a:cubicBezTo>
                  <a:cubicBezTo>
                    <a:pt x="643" y="112"/>
                    <a:pt x="640" y="122"/>
                    <a:pt x="634" y="132"/>
                  </a:cubicBezTo>
                  <a:cubicBezTo>
                    <a:pt x="628" y="141"/>
                    <a:pt x="619" y="148"/>
                    <a:pt x="607" y="153"/>
                  </a:cubicBezTo>
                  <a:cubicBezTo>
                    <a:pt x="596" y="157"/>
                    <a:pt x="579" y="159"/>
                    <a:pt x="558" y="159"/>
                  </a:cubicBezTo>
                  <a:lnTo>
                    <a:pt x="460" y="159"/>
                  </a:lnTo>
                  <a:lnTo>
                    <a:pt x="460" y="45"/>
                  </a:lnTo>
                  <a:close/>
                  <a:moveTo>
                    <a:pt x="1050" y="217"/>
                  </a:moveTo>
                  <a:lnTo>
                    <a:pt x="1050" y="281"/>
                  </a:lnTo>
                  <a:cubicBezTo>
                    <a:pt x="1040" y="290"/>
                    <a:pt x="1026" y="298"/>
                    <a:pt x="1007" y="305"/>
                  </a:cubicBezTo>
                  <a:cubicBezTo>
                    <a:pt x="988" y="313"/>
                    <a:pt x="969" y="317"/>
                    <a:pt x="949" y="317"/>
                  </a:cubicBezTo>
                  <a:cubicBezTo>
                    <a:pt x="926" y="317"/>
                    <a:pt x="904" y="312"/>
                    <a:pt x="884" y="302"/>
                  </a:cubicBezTo>
                  <a:cubicBezTo>
                    <a:pt x="864" y="292"/>
                    <a:pt x="848" y="276"/>
                    <a:pt x="838" y="255"/>
                  </a:cubicBezTo>
                  <a:cubicBezTo>
                    <a:pt x="827" y="235"/>
                    <a:pt x="822" y="209"/>
                    <a:pt x="822" y="178"/>
                  </a:cubicBezTo>
                  <a:cubicBezTo>
                    <a:pt x="822" y="153"/>
                    <a:pt x="826" y="130"/>
                    <a:pt x="835" y="109"/>
                  </a:cubicBezTo>
                  <a:cubicBezTo>
                    <a:pt x="840" y="96"/>
                    <a:pt x="848" y="85"/>
                    <a:pt x="857" y="74"/>
                  </a:cubicBezTo>
                  <a:cubicBezTo>
                    <a:pt x="866" y="64"/>
                    <a:pt x="879" y="56"/>
                    <a:pt x="894" y="49"/>
                  </a:cubicBezTo>
                  <a:cubicBezTo>
                    <a:pt x="909" y="43"/>
                    <a:pt x="927" y="40"/>
                    <a:pt x="948" y="40"/>
                  </a:cubicBezTo>
                  <a:cubicBezTo>
                    <a:pt x="965" y="40"/>
                    <a:pt x="981" y="43"/>
                    <a:pt x="996" y="49"/>
                  </a:cubicBezTo>
                  <a:cubicBezTo>
                    <a:pt x="1010" y="55"/>
                    <a:pt x="1021" y="63"/>
                    <a:pt x="1029" y="73"/>
                  </a:cubicBezTo>
                  <a:cubicBezTo>
                    <a:pt x="1036" y="83"/>
                    <a:pt x="1043" y="97"/>
                    <a:pt x="1048" y="115"/>
                  </a:cubicBezTo>
                  <a:lnTo>
                    <a:pt x="1089" y="103"/>
                  </a:lnTo>
                  <a:cubicBezTo>
                    <a:pt x="1083" y="80"/>
                    <a:pt x="1075" y="61"/>
                    <a:pt x="1063" y="47"/>
                  </a:cubicBezTo>
                  <a:cubicBezTo>
                    <a:pt x="1052" y="32"/>
                    <a:pt x="1036" y="21"/>
                    <a:pt x="1016" y="13"/>
                  </a:cubicBezTo>
                  <a:cubicBezTo>
                    <a:pt x="995" y="5"/>
                    <a:pt x="973" y="1"/>
                    <a:pt x="948" y="1"/>
                  </a:cubicBezTo>
                  <a:cubicBezTo>
                    <a:pt x="913" y="1"/>
                    <a:pt x="883" y="8"/>
                    <a:pt x="857" y="22"/>
                  </a:cubicBezTo>
                  <a:cubicBezTo>
                    <a:pt x="830" y="36"/>
                    <a:pt x="810" y="58"/>
                    <a:pt x="796" y="87"/>
                  </a:cubicBezTo>
                  <a:cubicBezTo>
                    <a:pt x="782" y="116"/>
                    <a:pt x="775" y="147"/>
                    <a:pt x="775" y="181"/>
                  </a:cubicBezTo>
                  <a:cubicBezTo>
                    <a:pt x="775" y="215"/>
                    <a:pt x="782" y="246"/>
                    <a:pt x="796" y="273"/>
                  </a:cubicBezTo>
                  <a:cubicBezTo>
                    <a:pt x="810" y="301"/>
                    <a:pt x="831" y="322"/>
                    <a:pt x="859" y="336"/>
                  </a:cubicBezTo>
                  <a:cubicBezTo>
                    <a:pt x="887" y="351"/>
                    <a:pt x="917" y="358"/>
                    <a:pt x="951" y="358"/>
                  </a:cubicBezTo>
                  <a:cubicBezTo>
                    <a:pt x="976" y="358"/>
                    <a:pt x="1001" y="353"/>
                    <a:pt x="1025" y="344"/>
                  </a:cubicBezTo>
                  <a:cubicBezTo>
                    <a:pt x="1049" y="335"/>
                    <a:pt x="1072" y="322"/>
                    <a:pt x="1094" y="304"/>
                  </a:cubicBezTo>
                  <a:lnTo>
                    <a:pt x="1094" y="176"/>
                  </a:lnTo>
                  <a:lnTo>
                    <a:pt x="948" y="176"/>
                  </a:lnTo>
                  <a:lnTo>
                    <a:pt x="948" y="217"/>
                  </a:lnTo>
                  <a:lnTo>
                    <a:pt x="1050" y="217"/>
                  </a:lnTo>
                  <a:close/>
                  <a:moveTo>
                    <a:pt x="1197" y="352"/>
                  </a:moveTo>
                  <a:lnTo>
                    <a:pt x="1235" y="247"/>
                  </a:lnTo>
                  <a:lnTo>
                    <a:pt x="1379" y="247"/>
                  </a:lnTo>
                  <a:lnTo>
                    <a:pt x="1419" y="352"/>
                  </a:lnTo>
                  <a:lnTo>
                    <a:pt x="1471" y="352"/>
                  </a:lnTo>
                  <a:lnTo>
                    <a:pt x="1330" y="7"/>
                  </a:lnTo>
                  <a:lnTo>
                    <a:pt x="1281" y="7"/>
                  </a:lnTo>
                  <a:lnTo>
                    <a:pt x="1148" y="352"/>
                  </a:lnTo>
                  <a:lnTo>
                    <a:pt x="1197" y="352"/>
                  </a:lnTo>
                  <a:close/>
                  <a:moveTo>
                    <a:pt x="1286" y="109"/>
                  </a:moveTo>
                  <a:cubicBezTo>
                    <a:pt x="1294" y="87"/>
                    <a:pt x="1300" y="65"/>
                    <a:pt x="1304" y="43"/>
                  </a:cubicBezTo>
                  <a:cubicBezTo>
                    <a:pt x="1310" y="62"/>
                    <a:pt x="1318" y="85"/>
                    <a:pt x="1329" y="115"/>
                  </a:cubicBezTo>
                  <a:lnTo>
                    <a:pt x="1365" y="210"/>
                  </a:lnTo>
                  <a:lnTo>
                    <a:pt x="1248" y="210"/>
                  </a:lnTo>
                  <a:lnTo>
                    <a:pt x="1286" y="109"/>
                  </a:lnTo>
                  <a:close/>
                  <a:moveTo>
                    <a:pt x="1575" y="352"/>
                  </a:moveTo>
                  <a:lnTo>
                    <a:pt x="1575" y="81"/>
                  </a:lnTo>
                  <a:lnTo>
                    <a:pt x="1757" y="352"/>
                  </a:lnTo>
                  <a:lnTo>
                    <a:pt x="1804" y="352"/>
                  </a:lnTo>
                  <a:lnTo>
                    <a:pt x="1804" y="7"/>
                  </a:lnTo>
                  <a:lnTo>
                    <a:pt x="1760" y="7"/>
                  </a:lnTo>
                  <a:lnTo>
                    <a:pt x="1760" y="278"/>
                  </a:lnTo>
                  <a:lnTo>
                    <a:pt x="1578" y="7"/>
                  </a:lnTo>
                  <a:lnTo>
                    <a:pt x="1532" y="7"/>
                  </a:lnTo>
                  <a:lnTo>
                    <a:pt x="1532" y="352"/>
                  </a:lnTo>
                  <a:lnTo>
                    <a:pt x="1575" y="352"/>
                  </a:lnTo>
                  <a:close/>
                  <a:moveTo>
                    <a:pt x="1958" y="7"/>
                  </a:moveTo>
                  <a:lnTo>
                    <a:pt x="1913" y="7"/>
                  </a:lnTo>
                  <a:lnTo>
                    <a:pt x="1913" y="352"/>
                  </a:lnTo>
                  <a:lnTo>
                    <a:pt x="1958" y="352"/>
                  </a:lnTo>
                  <a:lnTo>
                    <a:pt x="1958" y="7"/>
                  </a:lnTo>
                  <a:close/>
                  <a:moveTo>
                    <a:pt x="2066" y="303"/>
                  </a:moveTo>
                  <a:cubicBezTo>
                    <a:pt x="2078" y="321"/>
                    <a:pt x="2095" y="335"/>
                    <a:pt x="2116" y="344"/>
                  </a:cubicBezTo>
                  <a:cubicBezTo>
                    <a:pt x="2137" y="353"/>
                    <a:pt x="2164" y="358"/>
                    <a:pt x="2195" y="358"/>
                  </a:cubicBezTo>
                  <a:cubicBezTo>
                    <a:pt x="2219" y="358"/>
                    <a:pt x="2242" y="353"/>
                    <a:pt x="2261" y="344"/>
                  </a:cubicBezTo>
                  <a:cubicBezTo>
                    <a:pt x="2281" y="335"/>
                    <a:pt x="2296" y="323"/>
                    <a:pt x="2307" y="306"/>
                  </a:cubicBezTo>
                  <a:cubicBezTo>
                    <a:pt x="2317" y="290"/>
                    <a:pt x="2323" y="273"/>
                    <a:pt x="2323" y="254"/>
                  </a:cubicBezTo>
                  <a:cubicBezTo>
                    <a:pt x="2323" y="236"/>
                    <a:pt x="2318" y="220"/>
                    <a:pt x="2308" y="205"/>
                  </a:cubicBezTo>
                  <a:cubicBezTo>
                    <a:pt x="2299" y="191"/>
                    <a:pt x="2284" y="179"/>
                    <a:pt x="2264" y="170"/>
                  </a:cubicBezTo>
                  <a:cubicBezTo>
                    <a:pt x="2250" y="164"/>
                    <a:pt x="2224" y="156"/>
                    <a:pt x="2187" y="148"/>
                  </a:cubicBezTo>
                  <a:cubicBezTo>
                    <a:pt x="2150" y="140"/>
                    <a:pt x="2127" y="131"/>
                    <a:pt x="2118" y="123"/>
                  </a:cubicBezTo>
                  <a:cubicBezTo>
                    <a:pt x="2109" y="115"/>
                    <a:pt x="2105" y="105"/>
                    <a:pt x="2105" y="93"/>
                  </a:cubicBezTo>
                  <a:cubicBezTo>
                    <a:pt x="2105" y="79"/>
                    <a:pt x="2111" y="66"/>
                    <a:pt x="2124" y="56"/>
                  </a:cubicBezTo>
                  <a:cubicBezTo>
                    <a:pt x="2136" y="46"/>
                    <a:pt x="2157" y="41"/>
                    <a:pt x="2184" y="41"/>
                  </a:cubicBezTo>
                  <a:cubicBezTo>
                    <a:pt x="2211" y="41"/>
                    <a:pt x="2231" y="47"/>
                    <a:pt x="2244" y="58"/>
                  </a:cubicBezTo>
                  <a:cubicBezTo>
                    <a:pt x="2258" y="69"/>
                    <a:pt x="2266" y="85"/>
                    <a:pt x="2268" y="107"/>
                  </a:cubicBezTo>
                  <a:lnTo>
                    <a:pt x="2312" y="104"/>
                  </a:lnTo>
                  <a:cubicBezTo>
                    <a:pt x="2311" y="84"/>
                    <a:pt x="2306" y="65"/>
                    <a:pt x="2295" y="49"/>
                  </a:cubicBezTo>
                  <a:cubicBezTo>
                    <a:pt x="2285" y="33"/>
                    <a:pt x="2270" y="21"/>
                    <a:pt x="2250" y="13"/>
                  </a:cubicBezTo>
                  <a:cubicBezTo>
                    <a:pt x="2230" y="5"/>
                    <a:pt x="2208" y="1"/>
                    <a:pt x="2182" y="1"/>
                  </a:cubicBezTo>
                  <a:cubicBezTo>
                    <a:pt x="2159" y="1"/>
                    <a:pt x="2138" y="5"/>
                    <a:pt x="2119" y="12"/>
                  </a:cubicBezTo>
                  <a:cubicBezTo>
                    <a:pt x="2100" y="20"/>
                    <a:pt x="2085" y="32"/>
                    <a:pt x="2076" y="47"/>
                  </a:cubicBezTo>
                  <a:cubicBezTo>
                    <a:pt x="2066" y="62"/>
                    <a:pt x="2061" y="78"/>
                    <a:pt x="2061" y="96"/>
                  </a:cubicBezTo>
                  <a:cubicBezTo>
                    <a:pt x="2061" y="112"/>
                    <a:pt x="2065" y="126"/>
                    <a:pt x="2073" y="139"/>
                  </a:cubicBezTo>
                  <a:cubicBezTo>
                    <a:pt x="2081" y="152"/>
                    <a:pt x="2093" y="162"/>
                    <a:pt x="2110" y="171"/>
                  </a:cubicBezTo>
                  <a:cubicBezTo>
                    <a:pt x="2122" y="178"/>
                    <a:pt x="2145" y="185"/>
                    <a:pt x="2176" y="193"/>
                  </a:cubicBezTo>
                  <a:cubicBezTo>
                    <a:pt x="2208" y="200"/>
                    <a:pt x="2229" y="206"/>
                    <a:pt x="2238" y="209"/>
                  </a:cubicBezTo>
                  <a:cubicBezTo>
                    <a:pt x="2252" y="215"/>
                    <a:pt x="2263" y="222"/>
                    <a:pt x="2269" y="230"/>
                  </a:cubicBezTo>
                  <a:cubicBezTo>
                    <a:pt x="2275" y="238"/>
                    <a:pt x="2278" y="247"/>
                    <a:pt x="2278" y="258"/>
                  </a:cubicBezTo>
                  <a:cubicBezTo>
                    <a:pt x="2278" y="269"/>
                    <a:pt x="2275" y="279"/>
                    <a:pt x="2269" y="288"/>
                  </a:cubicBezTo>
                  <a:cubicBezTo>
                    <a:pt x="2262" y="297"/>
                    <a:pt x="2252" y="304"/>
                    <a:pt x="2239" y="309"/>
                  </a:cubicBezTo>
                  <a:cubicBezTo>
                    <a:pt x="2226" y="314"/>
                    <a:pt x="2210" y="317"/>
                    <a:pt x="2193" y="317"/>
                  </a:cubicBezTo>
                  <a:cubicBezTo>
                    <a:pt x="2173" y="317"/>
                    <a:pt x="2155" y="314"/>
                    <a:pt x="2140" y="307"/>
                  </a:cubicBezTo>
                  <a:cubicBezTo>
                    <a:pt x="2124" y="300"/>
                    <a:pt x="2112" y="291"/>
                    <a:pt x="2105" y="280"/>
                  </a:cubicBezTo>
                  <a:cubicBezTo>
                    <a:pt x="2097" y="269"/>
                    <a:pt x="2093" y="255"/>
                    <a:pt x="2091" y="237"/>
                  </a:cubicBezTo>
                  <a:lnTo>
                    <a:pt x="2047" y="241"/>
                  </a:lnTo>
                  <a:cubicBezTo>
                    <a:pt x="2048" y="264"/>
                    <a:pt x="2054" y="285"/>
                    <a:pt x="2066" y="303"/>
                  </a:cubicBezTo>
                  <a:close/>
                  <a:moveTo>
                    <a:pt x="2420" y="352"/>
                  </a:moveTo>
                  <a:lnTo>
                    <a:pt x="2458" y="247"/>
                  </a:lnTo>
                  <a:lnTo>
                    <a:pt x="2602" y="247"/>
                  </a:lnTo>
                  <a:lnTo>
                    <a:pt x="2642" y="352"/>
                  </a:lnTo>
                  <a:lnTo>
                    <a:pt x="2695" y="352"/>
                  </a:lnTo>
                  <a:lnTo>
                    <a:pt x="2553" y="7"/>
                  </a:lnTo>
                  <a:lnTo>
                    <a:pt x="2504" y="7"/>
                  </a:lnTo>
                  <a:lnTo>
                    <a:pt x="2371" y="352"/>
                  </a:lnTo>
                  <a:lnTo>
                    <a:pt x="2420" y="352"/>
                  </a:lnTo>
                  <a:close/>
                  <a:moveTo>
                    <a:pt x="2509" y="109"/>
                  </a:moveTo>
                  <a:cubicBezTo>
                    <a:pt x="2517" y="87"/>
                    <a:pt x="2523" y="65"/>
                    <a:pt x="2527" y="43"/>
                  </a:cubicBezTo>
                  <a:cubicBezTo>
                    <a:pt x="2533" y="62"/>
                    <a:pt x="2541" y="85"/>
                    <a:pt x="2552" y="115"/>
                  </a:cubicBezTo>
                  <a:lnTo>
                    <a:pt x="2588" y="210"/>
                  </a:lnTo>
                  <a:lnTo>
                    <a:pt x="2471" y="210"/>
                  </a:lnTo>
                  <a:lnTo>
                    <a:pt x="2509" y="109"/>
                  </a:lnTo>
                  <a:close/>
                  <a:moveTo>
                    <a:pt x="2853" y="352"/>
                  </a:moveTo>
                  <a:lnTo>
                    <a:pt x="2853" y="47"/>
                  </a:lnTo>
                  <a:lnTo>
                    <a:pt x="2967" y="47"/>
                  </a:lnTo>
                  <a:lnTo>
                    <a:pt x="2967" y="7"/>
                  </a:lnTo>
                  <a:lnTo>
                    <a:pt x="2693" y="7"/>
                  </a:lnTo>
                  <a:lnTo>
                    <a:pt x="2693" y="47"/>
                  </a:lnTo>
                  <a:lnTo>
                    <a:pt x="2807" y="47"/>
                  </a:lnTo>
                  <a:lnTo>
                    <a:pt x="2807" y="352"/>
                  </a:lnTo>
                  <a:lnTo>
                    <a:pt x="2853" y="352"/>
                  </a:lnTo>
                  <a:close/>
                  <a:moveTo>
                    <a:pt x="3092" y="7"/>
                  </a:moveTo>
                  <a:lnTo>
                    <a:pt x="3046" y="7"/>
                  </a:lnTo>
                  <a:lnTo>
                    <a:pt x="3046" y="352"/>
                  </a:lnTo>
                  <a:lnTo>
                    <a:pt x="3092" y="352"/>
                  </a:lnTo>
                  <a:lnTo>
                    <a:pt x="3092" y="7"/>
                  </a:lnTo>
                  <a:close/>
                  <a:moveTo>
                    <a:pt x="3455" y="352"/>
                  </a:moveTo>
                  <a:lnTo>
                    <a:pt x="3455" y="311"/>
                  </a:lnTo>
                  <a:lnTo>
                    <a:pt x="3243" y="311"/>
                  </a:lnTo>
                  <a:lnTo>
                    <a:pt x="3243" y="194"/>
                  </a:lnTo>
                  <a:lnTo>
                    <a:pt x="3434" y="194"/>
                  </a:lnTo>
                  <a:lnTo>
                    <a:pt x="3434" y="153"/>
                  </a:lnTo>
                  <a:lnTo>
                    <a:pt x="3243" y="153"/>
                  </a:lnTo>
                  <a:lnTo>
                    <a:pt x="3243" y="47"/>
                  </a:lnTo>
                  <a:lnTo>
                    <a:pt x="3447" y="47"/>
                  </a:lnTo>
                  <a:lnTo>
                    <a:pt x="3447" y="7"/>
                  </a:lnTo>
                  <a:lnTo>
                    <a:pt x="3198" y="7"/>
                  </a:lnTo>
                  <a:lnTo>
                    <a:pt x="3198" y="352"/>
                  </a:lnTo>
                  <a:lnTo>
                    <a:pt x="3455" y="3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8667" y="2463"/>
              <a:ext cx="55" cy="56"/>
            </a:xfrm>
            <a:custGeom>
              <a:avLst/>
              <a:gdLst>
                <a:gd name="T0" fmla="*/ 86 w 243"/>
                <a:gd name="T1" fmla="*/ 130 h 231"/>
                <a:gd name="T2" fmla="*/ 0 w 243"/>
                <a:gd name="T3" fmla="*/ 110 h 231"/>
                <a:gd name="T4" fmla="*/ 10 w 243"/>
                <a:gd name="T5" fmla="*/ 81 h 231"/>
                <a:gd name="T6" fmla="*/ 19 w 243"/>
                <a:gd name="T7" fmla="*/ 53 h 231"/>
                <a:gd name="T8" fmla="*/ 99 w 243"/>
                <a:gd name="T9" fmla="*/ 87 h 231"/>
                <a:gd name="T10" fmla="*/ 92 w 243"/>
                <a:gd name="T11" fmla="*/ 0 h 231"/>
                <a:gd name="T12" fmla="*/ 122 w 243"/>
                <a:gd name="T13" fmla="*/ 0 h 231"/>
                <a:gd name="T14" fmla="*/ 152 w 243"/>
                <a:gd name="T15" fmla="*/ 0 h 231"/>
                <a:gd name="T16" fmla="*/ 144 w 243"/>
                <a:gd name="T17" fmla="*/ 87 h 231"/>
                <a:gd name="T18" fmla="*/ 224 w 243"/>
                <a:gd name="T19" fmla="*/ 53 h 231"/>
                <a:gd name="T20" fmla="*/ 234 w 243"/>
                <a:gd name="T21" fmla="*/ 81 h 231"/>
                <a:gd name="T22" fmla="*/ 243 w 243"/>
                <a:gd name="T23" fmla="*/ 110 h 231"/>
                <a:gd name="T24" fmla="*/ 158 w 243"/>
                <a:gd name="T25" fmla="*/ 130 h 231"/>
                <a:gd name="T26" fmla="*/ 158 w 243"/>
                <a:gd name="T27" fmla="*/ 130 h 231"/>
                <a:gd name="T28" fmla="*/ 215 w 243"/>
                <a:gd name="T29" fmla="*/ 195 h 231"/>
                <a:gd name="T30" fmla="*/ 191 w 243"/>
                <a:gd name="T31" fmla="*/ 213 h 231"/>
                <a:gd name="T32" fmla="*/ 167 w 243"/>
                <a:gd name="T33" fmla="*/ 231 h 231"/>
                <a:gd name="T34" fmla="*/ 122 w 243"/>
                <a:gd name="T35" fmla="*/ 156 h 231"/>
                <a:gd name="T36" fmla="*/ 122 w 243"/>
                <a:gd name="T37" fmla="*/ 156 h 231"/>
                <a:gd name="T38" fmla="*/ 77 w 243"/>
                <a:gd name="T39" fmla="*/ 231 h 231"/>
                <a:gd name="T40" fmla="*/ 52 w 243"/>
                <a:gd name="T41" fmla="*/ 213 h 231"/>
                <a:gd name="T42" fmla="*/ 28 w 243"/>
                <a:gd name="T43" fmla="*/ 195 h 231"/>
                <a:gd name="T44" fmla="*/ 86 w 243"/>
                <a:gd name="T45" fmla="*/ 13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3" h="231">
                  <a:moveTo>
                    <a:pt x="86" y="130"/>
                  </a:moveTo>
                  <a:cubicBezTo>
                    <a:pt x="50" y="123"/>
                    <a:pt x="22" y="117"/>
                    <a:pt x="0" y="110"/>
                  </a:cubicBezTo>
                  <a:lnTo>
                    <a:pt x="10" y="81"/>
                  </a:lnTo>
                  <a:lnTo>
                    <a:pt x="19" y="53"/>
                  </a:lnTo>
                  <a:cubicBezTo>
                    <a:pt x="40" y="60"/>
                    <a:pt x="67" y="71"/>
                    <a:pt x="99" y="87"/>
                  </a:cubicBezTo>
                  <a:cubicBezTo>
                    <a:pt x="94" y="52"/>
                    <a:pt x="92" y="23"/>
                    <a:pt x="92" y="0"/>
                  </a:cubicBezTo>
                  <a:lnTo>
                    <a:pt x="122" y="0"/>
                  </a:lnTo>
                  <a:lnTo>
                    <a:pt x="152" y="0"/>
                  </a:lnTo>
                  <a:cubicBezTo>
                    <a:pt x="152" y="23"/>
                    <a:pt x="149" y="52"/>
                    <a:pt x="144" y="87"/>
                  </a:cubicBezTo>
                  <a:cubicBezTo>
                    <a:pt x="176" y="71"/>
                    <a:pt x="203" y="60"/>
                    <a:pt x="224" y="53"/>
                  </a:cubicBezTo>
                  <a:lnTo>
                    <a:pt x="234" y="81"/>
                  </a:lnTo>
                  <a:lnTo>
                    <a:pt x="243" y="110"/>
                  </a:lnTo>
                  <a:cubicBezTo>
                    <a:pt x="221" y="117"/>
                    <a:pt x="193" y="123"/>
                    <a:pt x="158" y="130"/>
                  </a:cubicBezTo>
                  <a:lnTo>
                    <a:pt x="158" y="130"/>
                  </a:lnTo>
                  <a:cubicBezTo>
                    <a:pt x="183" y="155"/>
                    <a:pt x="202" y="177"/>
                    <a:pt x="215" y="195"/>
                  </a:cubicBezTo>
                  <a:lnTo>
                    <a:pt x="191" y="213"/>
                  </a:lnTo>
                  <a:lnTo>
                    <a:pt x="167" y="231"/>
                  </a:lnTo>
                  <a:cubicBezTo>
                    <a:pt x="153" y="212"/>
                    <a:pt x="138" y="187"/>
                    <a:pt x="122" y="156"/>
                  </a:cubicBezTo>
                  <a:lnTo>
                    <a:pt x="122" y="156"/>
                  </a:lnTo>
                  <a:cubicBezTo>
                    <a:pt x="105" y="187"/>
                    <a:pt x="90" y="212"/>
                    <a:pt x="77" y="231"/>
                  </a:cubicBezTo>
                  <a:lnTo>
                    <a:pt x="52" y="213"/>
                  </a:lnTo>
                  <a:lnTo>
                    <a:pt x="28" y="195"/>
                  </a:lnTo>
                  <a:cubicBezTo>
                    <a:pt x="41" y="177"/>
                    <a:pt x="61" y="155"/>
                    <a:pt x="86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12" name="Freeform 6"/>
          <p:cNvSpPr>
            <a:spLocks/>
          </p:cNvSpPr>
          <p:nvPr userDrawn="1"/>
        </p:nvSpPr>
        <p:spPr bwMode="auto">
          <a:xfrm>
            <a:off x="12970292" y="1250797"/>
            <a:ext cx="575441" cy="550217"/>
          </a:xfrm>
          <a:custGeom>
            <a:avLst/>
            <a:gdLst>
              <a:gd name="T0" fmla="*/ 563 w 1602"/>
              <a:gd name="T1" fmla="*/ 855 h 1524"/>
              <a:gd name="T2" fmla="*/ 0 w 1602"/>
              <a:gd name="T3" fmla="*/ 726 h 1524"/>
              <a:gd name="T4" fmla="*/ 61 w 1602"/>
              <a:gd name="T5" fmla="*/ 538 h 1524"/>
              <a:gd name="T6" fmla="*/ 122 w 1602"/>
              <a:gd name="T7" fmla="*/ 349 h 1524"/>
              <a:gd name="T8" fmla="*/ 654 w 1602"/>
              <a:gd name="T9" fmla="*/ 576 h 1524"/>
              <a:gd name="T10" fmla="*/ 603 w 1602"/>
              <a:gd name="T11" fmla="*/ 0 h 1524"/>
              <a:gd name="T12" fmla="*/ 801 w 1602"/>
              <a:gd name="T13" fmla="*/ 0 h 1524"/>
              <a:gd name="T14" fmla="*/ 999 w 1602"/>
              <a:gd name="T15" fmla="*/ 0 h 1524"/>
              <a:gd name="T16" fmla="*/ 948 w 1602"/>
              <a:gd name="T17" fmla="*/ 576 h 1524"/>
              <a:gd name="T18" fmla="*/ 1480 w 1602"/>
              <a:gd name="T19" fmla="*/ 349 h 1524"/>
              <a:gd name="T20" fmla="*/ 1541 w 1602"/>
              <a:gd name="T21" fmla="*/ 538 h 1524"/>
              <a:gd name="T22" fmla="*/ 1602 w 1602"/>
              <a:gd name="T23" fmla="*/ 726 h 1524"/>
              <a:gd name="T24" fmla="*/ 1039 w 1602"/>
              <a:gd name="T25" fmla="*/ 855 h 1524"/>
              <a:gd name="T26" fmla="*/ 1039 w 1602"/>
              <a:gd name="T27" fmla="*/ 855 h 1524"/>
              <a:gd name="T28" fmla="*/ 1419 w 1602"/>
              <a:gd name="T29" fmla="*/ 1291 h 1524"/>
              <a:gd name="T30" fmla="*/ 1258 w 1602"/>
              <a:gd name="T31" fmla="*/ 1408 h 1524"/>
              <a:gd name="T32" fmla="*/ 1098 w 1602"/>
              <a:gd name="T33" fmla="*/ 1524 h 1524"/>
              <a:gd name="T34" fmla="*/ 801 w 1602"/>
              <a:gd name="T35" fmla="*/ 1028 h 1524"/>
              <a:gd name="T36" fmla="*/ 801 w 1602"/>
              <a:gd name="T37" fmla="*/ 1028 h 1524"/>
              <a:gd name="T38" fmla="*/ 504 w 1602"/>
              <a:gd name="T39" fmla="*/ 1524 h 1524"/>
              <a:gd name="T40" fmla="*/ 344 w 1602"/>
              <a:gd name="T41" fmla="*/ 1408 h 1524"/>
              <a:gd name="T42" fmla="*/ 183 w 1602"/>
              <a:gd name="T43" fmla="*/ 1291 h 1524"/>
              <a:gd name="T44" fmla="*/ 563 w 1602"/>
              <a:gd name="T45" fmla="*/ 855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02" h="1524">
                <a:moveTo>
                  <a:pt x="563" y="855"/>
                </a:moveTo>
                <a:cubicBezTo>
                  <a:pt x="330" y="815"/>
                  <a:pt x="142" y="772"/>
                  <a:pt x="0" y="726"/>
                </a:cubicBezTo>
                <a:lnTo>
                  <a:pt x="61" y="538"/>
                </a:lnTo>
                <a:lnTo>
                  <a:pt x="122" y="349"/>
                </a:lnTo>
                <a:cubicBezTo>
                  <a:pt x="264" y="395"/>
                  <a:pt x="442" y="471"/>
                  <a:pt x="654" y="576"/>
                </a:cubicBezTo>
                <a:cubicBezTo>
                  <a:pt x="620" y="341"/>
                  <a:pt x="603" y="149"/>
                  <a:pt x="603" y="0"/>
                </a:cubicBezTo>
                <a:lnTo>
                  <a:pt x="801" y="0"/>
                </a:lnTo>
                <a:lnTo>
                  <a:pt x="999" y="0"/>
                </a:lnTo>
                <a:cubicBezTo>
                  <a:pt x="999" y="149"/>
                  <a:pt x="982" y="341"/>
                  <a:pt x="948" y="576"/>
                </a:cubicBezTo>
                <a:cubicBezTo>
                  <a:pt x="1161" y="471"/>
                  <a:pt x="1338" y="395"/>
                  <a:pt x="1480" y="349"/>
                </a:cubicBezTo>
                <a:lnTo>
                  <a:pt x="1541" y="538"/>
                </a:lnTo>
                <a:lnTo>
                  <a:pt x="1602" y="726"/>
                </a:lnTo>
                <a:cubicBezTo>
                  <a:pt x="1460" y="772"/>
                  <a:pt x="1272" y="815"/>
                  <a:pt x="1039" y="855"/>
                </a:cubicBezTo>
                <a:lnTo>
                  <a:pt x="1039" y="855"/>
                </a:lnTo>
                <a:cubicBezTo>
                  <a:pt x="1204" y="1025"/>
                  <a:pt x="1331" y="1170"/>
                  <a:pt x="1419" y="1291"/>
                </a:cubicBezTo>
                <a:lnTo>
                  <a:pt x="1258" y="1408"/>
                </a:lnTo>
                <a:lnTo>
                  <a:pt x="1098" y="1524"/>
                </a:lnTo>
                <a:cubicBezTo>
                  <a:pt x="1010" y="1403"/>
                  <a:pt x="911" y="1238"/>
                  <a:pt x="801" y="1028"/>
                </a:cubicBezTo>
                <a:lnTo>
                  <a:pt x="801" y="1028"/>
                </a:lnTo>
                <a:cubicBezTo>
                  <a:pt x="691" y="1238"/>
                  <a:pt x="592" y="1403"/>
                  <a:pt x="504" y="1524"/>
                </a:cubicBezTo>
                <a:lnTo>
                  <a:pt x="344" y="1408"/>
                </a:lnTo>
                <a:lnTo>
                  <a:pt x="183" y="1291"/>
                </a:lnTo>
                <a:cubicBezTo>
                  <a:pt x="271" y="1170"/>
                  <a:pt x="398" y="1025"/>
                  <a:pt x="563" y="855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54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venster 16x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itel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972800" cy="1828800"/>
          </a:xfrm>
          <a:prstGeom prst="rect">
            <a:avLst/>
          </a:prstGeom>
        </p:spPr>
        <p:txBody>
          <a:bodyPr vert="horz" lIns="0" tIns="0" rIns="0" bIns="182880" rtlCol="0" anchor="b" anchorCtr="0">
            <a:noAutofit/>
          </a:bodyPr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pPr lvl="0"/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914398" y="7543800"/>
            <a:ext cx="5486400" cy="457200"/>
          </a:xfrm>
          <a:prstGeom prst="rect">
            <a:avLst/>
          </a:prstGeom>
        </p:spPr>
        <p:txBody>
          <a:bodyPr lIns="0" tIns="82296" rIns="0" bIns="0" anchor="t" anchorCtr="0">
            <a:noAutofit/>
          </a:bodyPr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Workshop Ins en Outs DIN</a:t>
            </a:r>
            <a:endParaRPr lang="nl-NL" dirty="0"/>
          </a:p>
        </p:txBody>
      </p:sp>
      <p:sp>
        <p:nvSpPr>
          <p:cNvPr id="14" name="Tijdelijke aanduiding voor media 3"/>
          <p:cNvSpPr>
            <a:spLocks noGrp="1"/>
          </p:cNvSpPr>
          <p:nvPr>
            <p:ph type="media" sz="quarter" idx="54"/>
          </p:nvPr>
        </p:nvSpPr>
        <p:spPr>
          <a:xfrm>
            <a:off x="914400" y="2729846"/>
            <a:ext cx="7336715" cy="4128153"/>
          </a:xfrm>
          <a:solidFill>
            <a:schemeClr val="tx1"/>
          </a:solidFill>
          <a:ln w="12700">
            <a:solidFill>
              <a:srgbClr val="FFFFFF"/>
            </a:solidFill>
          </a:ln>
          <a:effectLst>
            <a:outerShdw blurRad="457200" dist="342900" dir="5400000" algn="t" rotWithShape="0">
              <a:prstClr val="black">
                <a:alpha val="30000"/>
              </a:prstClr>
            </a:outerShdw>
          </a:effectLst>
        </p:spPr>
        <p:txBody>
          <a:bodyPr vert="horz" lIns="228583" tIns="228583" rIns="182867" bIns="109721" rtlCol="0">
            <a:noAutofit/>
          </a:bodyPr>
          <a:lstStyle>
            <a:lvl1pPr marL="171437" indent="-171437" algn="ctr">
              <a:lnSpc>
                <a:spcPts val="1800"/>
              </a:lnSpc>
              <a:buFont typeface="Arial" pitchFamily="34" charset="0"/>
              <a:buNone/>
              <a:defRPr lang="nl-NL" sz="120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 algn="ctr">
              <a:lnSpc>
                <a:spcPts val="1800"/>
              </a:lnSpc>
            </a:pPr>
            <a:r>
              <a:rPr lang="nl-NL" smtClean="0"/>
              <a:t>Klik op het pictogram als u media wilt toevoegen</a:t>
            </a:r>
            <a:endParaRPr lang="nl-NL" dirty="0"/>
          </a:p>
        </p:txBody>
      </p:sp>
      <p:sp>
        <p:nvSpPr>
          <p:cNvPr id="15" name="Tijdelijke aanduiding voor tekst 23"/>
          <p:cNvSpPr>
            <a:spLocks noGrp="1"/>
          </p:cNvSpPr>
          <p:nvPr>
            <p:ph type="body" sz="quarter" idx="32"/>
          </p:nvPr>
        </p:nvSpPr>
        <p:spPr>
          <a:xfrm>
            <a:off x="8702936" y="2603500"/>
            <a:ext cx="4098664" cy="4237039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2700"/>
              </a:lnSpc>
              <a:spcBef>
                <a:spcPts val="0"/>
              </a:spcBef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3pPr>
            <a:lvl4pPr marL="13716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4pPr>
            <a:lvl5pPr marL="18288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22" name="Rectangle 5"/>
          <p:cNvSpPr>
            <a:spLocks noChangeArrowheads="1"/>
          </p:cNvSpPr>
          <p:nvPr userDrawn="1"/>
        </p:nvSpPr>
        <p:spPr bwMode="auto">
          <a:xfrm>
            <a:off x="12801600" y="1074223"/>
            <a:ext cx="912823" cy="9144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24" name="Group 8"/>
          <p:cNvGrpSpPr>
            <a:grpSpLocks noChangeAspect="1"/>
          </p:cNvGrpSpPr>
          <p:nvPr userDrawn="1"/>
        </p:nvGrpSpPr>
        <p:grpSpPr bwMode="auto">
          <a:xfrm>
            <a:off x="11887199" y="7589683"/>
            <a:ext cx="1944688" cy="190500"/>
            <a:chOff x="7497" y="2463"/>
            <a:chExt cx="1225" cy="120"/>
          </a:xfrm>
        </p:grpSpPr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8304" y="2497"/>
              <a:ext cx="351" cy="86"/>
            </a:xfrm>
            <a:custGeom>
              <a:avLst/>
              <a:gdLst>
                <a:gd name="T0" fmla="*/ 1539 w 1539"/>
                <a:gd name="T1" fmla="*/ 293 h 357"/>
                <a:gd name="T2" fmla="*/ 1346 w 1539"/>
                <a:gd name="T3" fmla="*/ 199 h 357"/>
                <a:gd name="T4" fmla="*/ 1520 w 1539"/>
                <a:gd name="T5" fmla="*/ 141 h 357"/>
                <a:gd name="T6" fmla="*/ 1346 w 1539"/>
                <a:gd name="T7" fmla="*/ 64 h 357"/>
                <a:gd name="T8" fmla="*/ 1533 w 1539"/>
                <a:gd name="T9" fmla="*/ 6 h 357"/>
                <a:gd name="T10" fmla="*/ 1276 w 1539"/>
                <a:gd name="T11" fmla="*/ 351 h 357"/>
                <a:gd name="T12" fmla="*/ 1186 w 1539"/>
                <a:gd name="T13" fmla="*/ 6 h 357"/>
                <a:gd name="T14" fmla="*/ 1116 w 1539"/>
                <a:gd name="T15" fmla="*/ 351 h 357"/>
                <a:gd name="T16" fmla="*/ 1186 w 1539"/>
                <a:gd name="T17" fmla="*/ 6 h 357"/>
                <a:gd name="T18" fmla="*/ 959 w 1539"/>
                <a:gd name="T19" fmla="*/ 268 h 357"/>
                <a:gd name="T20" fmla="*/ 877 w 1539"/>
                <a:gd name="T21" fmla="*/ 297 h 357"/>
                <a:gd name="T22" fmla="*/ 778 w 1539"/>
                <a:gd name="T23" fmla="*/ 174 h 357"/>
                <a:gd name="T24" fmla="*/ 878 w 1539"/>
                <a:gd name="T25" fmla="*/ 59 h 357"/>
                <a:gd name="T26" fmla="*/ 956 w 1539"/>
                <a:gd name="T27" fmla="*/ 114 h 357"/>
                <a:gd name="T28" fmla="*/ 979 w 1539"/>
                <a:gd name="T29" fmla="*/ 27 h 357"/>
                <a:gd name="T30" fmla="*/ 795 w 1539"/>
                <a:gd name="T31" fmla="*/ 17 h 357"/>
                <a:gd name="T32" fmla="*/ 706 w 1539"/>
                <a:gd name="T33" fmla="*/ 177 h 357"/>
                <a:gd name="T34" fmla="*/ 787 w 1539"/>
                <a:gd name="T35" fmla="*/ 334 h 357"/>
                <a:gd name="T36" fmla="*/ 966 w 1539"/>
                <a:gd name="T37" fmla="*/ 341 h 357"/>
                <a:gd name="T38" fmla="*/ 1030 w 1539"/>
                <a:gd name="T39" fmla="*/ 166 h 357"/>
                <a:gd name="T40" fmla="*/ 879 w 1539"/>
                <a:gd name="T41" fmla="*/ 224 h 357"/>
                <a:gd name="T42" fmla="*/ 635 w 1539"/>
                <a:gd name="T43" fmla="*/ 351 h 357"/>
                <a:gd name="T44" fmla="*/ 442 w 1539"/>
                <a:gd name="T45" fmla="*/ 293 h 357"/>
                <a:gd name="T46" fmla="*/ 616 w 1539"/>
                <a:gd name="T47" fmla="*/ 199 h 357"/>
                <a:gd name="T48" fmla="*/ 442 w 1539"/>
                <a:gd name="T49" fmla="*/ 141 h 357"/>
                <a:gd name="T50" fmla="*/ 629 w 1539"/>
                <a:gd name="T51" fmla="*/ 64 h 357"/>
                <a:gd name="T52" fmla="*/ 372 w 1539"/>
                <a:gd name="T53" fmla="*/ 6 h 357"/>
                <a:gd name="T54" fmla="*/ 635 w 1539"/>
                <a:gd name="T55" fmla="*/ 351 h 357"/>
                <a:gd name="T56" fmla="*/ 124 w 1539"/>
                <a:gd name="T57" fmla="*/ 64 h 357"/>
                <a:gd name="T58" fmla="*/ 201 w 1539"/>
                <a:gd name="T59" fmla="*/ 79 h 357"/>
                <a:gd name="T60" fmla="*/ 203 w 1539"/>
                <a:gd name="T61" fmla="*/ 133 h 357"/>
                <a:gd name="T62" fmla="*/ 121 w 1539"/>
                <a:gd name="T63" fmla="*/ 152 h 357"/>
                <a:gd name="T64" fmla="*/ 70 w 1539"/>
                <a:gd name="T65" fmla="*/ 64 h 357"/>
                <a:gd name="T66" fmla="*/ 70 w 1539"/>
                <a:gd name="T67" fmla="*/ 207 h 357"/>
                <a:gd name="T68" fmla="*/ 119 w 1539"/>
                <a:gd name="T69" fmla="*/ 211 h 357"/>
                <a:gd name="T70" fmla="*/ 177 w 1539"/>
                <a:gd name="T71" fmla="*/ 276 h 357"/>
                <a:gd name="T72" fmla="*/ 311 w 1539"/>
                <a:gd name="T73" fmla="*/ 351 h 357"/>
                <a:gd name="T74" fmla="*/ 229 w 1539"/>
                <a:gd name="T75" fmla="*/ 228 h 357"/>
                <a:gd name="T76" fmla="*/ 260 w 1539"/>
                <a:gd name="T77" fmla="*/ 167 h 357"/>
                <a:gd name="T78" fmla="*/ 267 w 1539"/>
                <a:gd name="T79" fmla="*/ 48 h 357"/>
                <a:gd name="T80" fmla="*/ 147 w 1539"/>
                <a:gd name="T81" fmla="*/ 6 h 357"/>
                <a:gd name="T82" fmla="*/ 0 w 1539"/>
                <a:gd name="T83" fmla="*/ 35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9" h="357">
                  <a:moveTo>
                    <a:pt x="1539" y="351"/>
                  </a:moveTo>
                  <a:lnTo>
                    <a:pt x="1539" y="293"/>
                  </a:lnTo>
                  <a:lnTo>
                    <a:pt x="1346" y="293"/>
                  </a:lnTo>
                  <a:lnTo>
                    <a:pt x="1346" y="199"/>
                  </a:lnTo>
                  <a:lnTo>
                    <a:pt x="1520" y="199"/>
                  </a:lnTo>
                  <a:lnTo>
                    <a:pt x="1520" y="141"/>
                  </a:lnTo>
                  <a:lnTo>
                    <a:pt x="1346" y="141"/>
                  </a:lnTo>
                  <a:lnTo>
                    <a:pt x="1346" y="64"/>
                  </a:lnTo>
                  <a:lnTo>
                    <a:pt x="1533" y="64"/>
                  </a:lnTo>
                  <a:lnTo>
                    <a:pt x="1533" y="6"/>
                  </a:lnTo>
                  <a:lnTo>
                    <a:pt x="1276" y="6"/>
                  </a:lnTo>
                  <a:lnTo>
                    <a:pt x="1276" y="351"/>
                  </a:lnTo>
                  <a:lnTo>
                    <a:pt x="1539" y="351"/>
                  </a:lnTo>
                  <a:close/>
                  <a:moveTo>
                    <a:pt x="1186" y="6"/>
                  </a:moveTo>
                  <a:lnTo>
                    <a:pt x="1116" y="6"/>
                  </a:lnTo>
                  <a:lnTo>
                    <a:pt x="1116" y="351"/>
                  </a:lnTo>
                  <a:lnTo>
                    <a:pt x="1186" y="351"/>
                  </a:lnTo>
                  <a:lnTo>
                    <a:pt x="1186" y="6"/>
                  </a:lnTo>
                  <a:close/>
                  <a:moveTo>
                    <a:pt x="959" y="224"/>
                  </a:moveTo>
                  <a:lnTo>
                    <a:pt x="959" y="268"/>
                  </a:lnTo>
                  <a:cubicBezTo>
                    <a:pt x="949" y="276"/>
                    <a:pt x="936" y="283"/>
                    <a:pt x="921" y="289"/>
                  </a:cubicBezTo>
                  <a:cubicBezTo>
                    <a:pt x="907" y="294"/>
                    <a:pt x="892" y="297"/>
                    <a:pt x="877" y="297"/>
                  </a:cubicBezTo>
                  <a:cubicBezTo>
                    <a:pt x="848" y="297"/>
                    <a:pt x="824" y="287"/>
                    <a:pt x="806" y="267"/>
                  </a:cubicBezTo>
                  <a:cubicBezTo>
                    <a:pt x="787" y="246"/>
                    <a:pt x="778" y="215"/>
                    <a:pt x="778" y="174"/>
                  </a:cubicBezTo>
                  <a:cubicBezTo>
                    <a:pt x="778" y="136"/>
                    <a:pt x="787" y="108"/>
                    <a:pt x="805" y="88"/>
                  </a:cubicBezTo>
                  <a:cubicBezTo>
                    <a:pt x="823" y="69"/>
                    <a:pt x="848" y="59"/>
                    <a:pt x="878" y="59"/>
                  </a:cubicBezTo>
                  <a:cubicBezTo>
                    <a:pt x="898" y="59"/>
                    <a:pt x="915" y="64"/>
                    <a:pt x="928" y="74"/>
                  </a:cubicBezTo>
                  <a:cubicBezTo>
                    <a:pt x="942" y="84"/>
                    <a:pt x="951" y="97"/>
                    <a:pt x="956" y="114"/>
                  </a:cubicBezTo>
                  <a:lnTo>
                    <a:pt x="1025" y="101"/>
                  </a:lnTo>
                  <a:cubicBezTo>
                    <a:pt x="1018" y="70"/>
                    <a:pt x="1003" y="45"/>
                    <a:pt x="979" y="27"/>
                  </a:cubicBezTo>
                  <a:cubicBezTo>
                    <a:pt x="954" y="9"/>
                    <a:pt x="921" y="0"/>
                    <a:pt x="878" y="0"/>
                  </a:cubicBezTo>
                  <a:cubicBezTo>
                    <a:pt x="845" y="0"/>
                    <a:pt x="817" y="5"/>
                    <a:pt x="795" y="17"/>
                  </a:cubicBezTo>
                  <a:cubicBezTo>
                    <a:pt x="766" y="32"/>
                    <a:pt x="744" y="53"/>
                    <a:pt x="729" y="81"/>
                  </a:cubicBezTo>
                  <a:cubicBezTo>
                    <a:pt x="714" y="109"/>
                    <a:pt x="706" y="141"/>
                    <a:pt x="706" y="177"/>
                  </a:cubicBezTo>
                  <a:cubicBezTo>
                    <a:pt x="706" y="210"/>
                    <a:pt x="713" y="241"/>
                    <a:pt x="727" y="269"/>
                  </a:cubicBezTo>
                  <a:cubicBezTo>
                    <a:pt x="740" y="297"/>
                    <a:pt x="760" y="319"/>
                    <a:pt x="787" y="334"/>
                  </a:cubicBezTo>
                  <a:cubicBezTo>
                    <a:pt x="814" y="349"/>
                    <a:pt x="846" y="357"/>
                    <a:pt x="882" y="357"/>
                  </a:cubicBezTo>
                  <a:cubicBezTo>
                    <a:pt x="910" y="357"/>
                    <a:pt x="938" y="352"/>
                    <a:pt x="966" y="341"/>
                  </a:cubicBezTo>
                  <a:cubicBezTo>
                    <a:pt x="994" y="330"/>
                    <a:pt x="1015" y="318"/>
                    <a:pt x="1030" y="303"/>
                  </a:cubicBezTo>
                  <a:lnTo>
                    <a:pt x="1030" y="166"/>
                  </a:lnTo>
                  <a:lnTo>
                    <a:pt x="879" y="166"/>
                  </a:lnTo>
                  <a:lnTo>
                    <a:pt x="879" y="224"/>
                  </a:lnTo>
                  <a:lnTo>
                    <a:pt x="959" y="224"/>
                  </a:lnTo>
                  <a:close/>
                  <a:moveTo>
                    <a:pt x="635" y="351"/>
                  </a:moveTo>
                  <a:lnTo>
                    <a:pt x="635" y="293"/>
                  </a:lnTo>
                  <a:lnTo>
                    <a:pt x="442" y="293"/>
                  </a:lnTo>
                  <a:lnTo>
                    <a:pt x="442" y="199"/>
                  </a:lnTo>
                  <a:lnTo>
                    <a:pt x="616" y="199"/>
                  </a:lnTo>
                  <a:lnTo>
                    <a:pt x="616" y="141"/>
                  </a:lnTo>
                  <a:lnTo>
                    <a:pt x="442" y="141"/>
                  </a:lnTo>
                  <a:lnTo>
                    <a:pt x="442" y="64"/>
                  </a:lnTo>
                  <a:lnTo>
                    <a:pt x="629" y="64"/>
                  </a:lnTo>
                  <a:lnTo>
                    <a:pt x="629" y="6"/>
                  </a:lnTo>
                  <a:lnTo>
                    <a:pt x="372" y="6"/>
                  </a:lnTo>
                  <a:lnTo>
                    <a:pt x="372" y="351"/>
                  </a:lnTo>
                  <a:lnTo>
                    <a:pt x="635" y="351"/>
                  </a:lnTo>
                  <a:close/>
                  <a:moveTo>
                    <a:pt x="70" y="64"/>
                  </a:moveTo>
                  <a:lnTo>
                    <a:pt x="124" y="64"/>
                  </a:lnTo>
                  <a:cubicBezTo>
                    <a:pt x="152" y="64"/>
                    <a:pt x="169" y="64"/>
                    <a:pt x="175" y="65"/>
                  </a:cubicBezTo>
                  <a:cubicBezTo>
                    <a:pt x="186" y="67"/>
                    <a:pt x="195" y="72"/>
                    <a:pt x="201" y="79"/>
                  </a:cubicBezTo>
                  <a:cubicBezTo>
                    <a:pt x="207" y="86"/>
                    <a:pt x="211" y="95"/>
                    <a:pt x="211" y="107"/>
                  </a:cubicBezTo>
                  <a:cubicBezTo>
                    <a:pt x="211" y="117"/>
                    <a:pt x="208" y="126"/>
                    <a:pt x="203" y="133"/>
                  </a:cubicBezTo>
                  <a:cubicBezTo>
                    <a:pt x="199" y="140"/>
                    <a:pt x="192" y="145"/>
                    <a:pt x="184" y="147"/>
                  </a:cubicBezTo>
                  <a:cubicBezTo>
                    <a:pt x="176" y="150"/>
                    <a:pt x="155" y="152"/>
                    <a:pt x="121" y="152"/>
                  </a:cubicBezTo>
                  <a:lnTo>
                    <a:pt x="70" y="152"/>
                  </a:lnTo>
                  <a:lnTo>
                    <a:pt x="70" y="64"/>
                  </a:lnTo>
                  <a:close/>
                  <a:moveTo>
                    <a:pt x="70" y="351"/>
                  </a:moveTo>
                  <a:lnTo>
                    <a:pt x="70" y="207"/>
                  </a:lnTo>
                  <a:lnTo>
                    <a:pt x="84" y="207"/>
                  </a:lnTo>
                  <a:cubicBezTo>
                    <a:pt x="100" y="207"/>
                    <a:pt x="112" y="208"/>
                    <a:pt x="119" y="211"/>
                  </a:cubicBezTo>
                  <a:cubicBezTo>
                    <a:pt x="126" y="213"/>
                    <a:pt x="133" y="218"/>
                    <a:pt x="140" y="225"/>
                  </a:cubicBezTo>
                  <a:cubicBezTo>
                    <a:pt x="146" y="232"/>
                    <a:pt x="159" y="249"/>
                    <a:pt x="177" y="276"/>
                  </a:cubicBezTo>
                  <a:lnTo>
                    <a:pt x="227" y="351"/>
                  </a:lnTo>
                  <a:lnTo>
                    <a:pt x="311" y="351"/>
                  </a:lnTo>
                  <a:lnTo>
                    <a:pt x="268" y="284"/>
                  </a:lnTo>
                  <a:cubicBezTo>
                    <a:pt x="252" y="257"/>
                    <a:pt x="238" y="238"/>
                    <a:pt x="229" y="228"/>
                  </a:cubicBezTo>
                  <a:cubicBezTo>
                    <a:pt x="219" y="217"/>
                    <a:pt x="206" y="207"/>
                    <a:pt x="191" y="199"/>
                  </a:cubicBezTo>
                  <a:cubicBezTo>
                    <a:pt x="222" y="194"/>
                    <a:pt x="244" y="184"/>
                    <a:pt x="260" y="167"/>
                  </a:cubicBezTo>
                  <a:cubicBezTo>
                    <a:pt x="275" y="150"/>
                    <a:pt x="282" y="128"/>
                    <a:pt x="282" y="102"/>
                  </a:cubicBezTo>
                  <a:cubicBezTo>
                    <a:pt x="282" y="82"/>
                    <a:pt x="277" y="64"/>
                    <a:pt x="267" y="48"/>
                  </a:cubicBezTo>
                  <a:cubicBezTo>
                    <a:pt x="257" y="32"/>
                    <a:pt x="244" y="21"/>
                    <a:pt x="227" y="15"/>
                  </a:cubicBezTo>
                  <a:cubicBezTo>
                    <a:pt x="210" y="9"/>
                    <a:pt x="184" y="6"/>
                    <a:pt x="147" y="6"/>
                  </a:cubicBezTo>
                  <a:lnTo>
                    <a:pt x="0" y="6"/>
                  </a:lnTo>
                  <a:lnTo>
                    <a:pt x="0" y="351"/>
                  </a:lnTo>
                  <a:lnTo>
                    <a:pt x="70" y="351"/>
                  </a:lnTo>
                  <a:close/>
                </a:path>
              </a:pathLst>
            </a:custGeom>
            <a:solidFill>
              <a:srgbClr val="D98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Freeform 10"/>
            <p:cNvSpPr>
              <a:spLocks noEditPoints="1"/>
            </p:cNvSpPr>
            <p:nvPr/>
          </p:nvSpPr>
          <p:spPr bwMode="auto">
            <a:xfrm>
              <a:off x="7497" y="2497"/>
              <a:ext cx="787" cy="86"/>
            </a:xfrm>
            <a:custGeom>
              <a:avLst/>
              <a:gdLst>
                <a:gd name="T0" fmla="*/ 165 w 3455"/>
                <a:gd name="T1" fmla="*/ 358 h 358"/>
                <a:gd name="T2" fmla="*/ 331 w 3455"/>
                <a:gd name="T3" fmla="*/ 180 h 358"/>
                <a:gd name="T4" fmla="*/ 166 w 3455"/>
                <a:gd name="T5" fmla="*/ 0 h 358"/>
                <a:gd name="T6" fmla="*/ 20 w 3455"/>
                <a:gd name="T7" fmla="*/ 270 h 358"/>
                <a:gd name="T8" fmla="*/ 227 w 3455"/>
                <a:gd name="T9" fmla="*/ 57 h 358"/>
                <a:gd name="T10" fmla="*/ 250 w 3455"/>
                <a:gd name="T11" fmla="*/ 283 h 358"/>
                <a:gd name="T12" fmla="*/ 47 w 3455"/>
                <a:gd name="T13" fmla="*/ 185 h 358"/>
                <a:gd name="T14" fmla="*/ 460 w 3455"/>
                <a:gd name="T15" fmla="*/ 199 h 358"/>
                <a:gd name="T16" fmla="*/ 559 w 3455"/>
                <a:gd name="T17" fmla="*/ 209 h 358"/>
                <a:gd name="T18" fmla="*/ 661 w 3455"/>
                <a:gd name="T19" fmla="*/ 352 h 358"/>
                <a:gd name="T20" fmla="*/ 621 w 3455"/>
                <a:gd name="T21" fmla="*/ 212 h 358"/>
                <a:gd name="T22" fmla="*/ 691 w 3455"/>
                <a:gd name="T23" fmla="*/ 101 h 358"/>
                <a:gd name="T24" fmla="*/ 568 w 3455"/>
                <a:gd name="T25" fmla="*/ 7 h 358"/>
                <a:gd name="T26" fmla="*/ 460 w 3455"/>
                <a:gd name="T27" fmla="*/ 352 h 358"/>
                <a:gd name="T28" fmla="*/ 626 w 3455"/>
                <a:gd name="T29" fmla="*/ 61 h 358"/>
                <a:gd name="T30" fmla="*/ 607 w 3455"/>
                <a:gd name="T31" fmla="*/ 153 h 358"/>
                <a:gd name="T32" fmla="*/ 460 w 3455"/>
                <a:gd name="T33" fmla="*/ 45 h 358"/>
                <a:gd name="T34" fmla="*/ 1007 w 3455"/>
                <a:gd name="T35" fmla="*/ 305 h 358"/>
                <a:gd name="T36" fmla="*/ 838 w 3455"/>
                <a:gd name="T37" fmla="*/ 255 h 358"/>
                <a:gd name="T38" fmla="*/ 857 w 3455"/>
                <a:gd name="T39" fmla="*/ 74 h 358"/>
                <a:gd name="T40" fmla="*/ 996 w 3455"/>
                <a:gd name="T41" fmla="*/ 49 h 358"/>
                <a:gd name="T42" fmla="*/ 1089 w 3455"/>
                <a:gd name="T43" fmla="*/ 103 h 358"/>
                <a:gd name="T44" fmla="*/ 948 w 3455"/>
                <a:gd name="T45" fmla="*/ 1 h 358"/>
                <a:gd name="T46" fmla="*/ 775 w 3455"/>
                <a:gd name="T47" fmla="*/ 181 h 358"/>
                <a:gd name="T48" fmla="*/ 951 w 3455"/>
                <a:gd name="T49" fmla="*/ 358 h 358"/>
                <a:gd name="T50" fmla="*/ 1094 w 3455"/>
                <a:gd name="T51" fmla="*/ 176 h 358"/>
                <a:gd name="T52" fmla="*/ 1050 w 3455"/>
                <a:gd name="T53" fmla="*/ 217 h 358"/>
                <a:gd name="T54" fmla="*/ 1379 w 3455"/>
                <a:gd name="T55" fmla="*/ 247 h 358"/>
                <a:gd name="T56" fmla="*/ 1330 w 3455"/>
                <a:gd name="T57" fmla="*/ 7 h 358"/>
                <a:gd name="T58" fmla="*/ 1197 w 3455"/>
                <a:gd name="T59" fmla="*/ 352 h 358"/>
                <a:gd name="T60" fmla="*/ 1329 w 3455"/>
                <a:gd name="T61" fmla="*/ 115 h 358"/>
                <a:gd name="T62" fmla="*/ 1286 w 3455"/>
                <a:gd name="T63" fmla="*/ 109 h 358"/>
                <a:gd name="T64" fmla="*/ 1757 w 3455"/>
                <a:gd name="T65" fmla="*/ 352 h 358"/>
                <a:gd name="T66" fmla="*/ 1760 w 3455"/>
                <a:gd name="T67" fmla="*/ 7 h 358"/>
                <a:gd name="T68" fmla="*/ 1532 w 3455"/>
                <a:gd name="T69" fmla="*/ 7 h 358"/>
                <a:gd name="T70" fmla="*/ 1958 w 3455"/>
                <a:gd name="T71" fmla="*/ 7 h 358"/>
                <a:gd name="T72" fmla="*/ 1958 w 3455"/>
                <a:gd name="T73" fmla="*/ 352 h 358"/>
                <a:gd name="T74" fmla="*/ 2116 w 3455"/>
                <a:gd name="T75" fmla="*/ 344 h 358"/>
                <a:gd name="T76" fmla="*/ 2307 w 3455"/>
                <a:gd name="T77" fmla="*/ 306 h 358"/>
                <a:gd name="T78" fmla="*/ 2264 w 3455"/>
                <a:gd name="T79" fmla="*/ 170 h 358"/>
                <a:gd name="T80" fmla="*/ 2105 w 3455"/>
                <a:gd name="T81" fmla="*/ 93 h 358"/>
                <a:gd name="T82" fmla="*/ 2244 w 3455"/>
                <a:gd name="T83" fmla="*/ 58 h 358"/>
                <a:gd name="T84" fmla="*/ 2295 w 3455"/>
                <a:gd name="T85" fmla="*/ 49 h 358"/>
                <a:gd name="T86" fmla="*/ 2119 w 3455"/>
                <a:gd name="T87" fmla="*/ 12 h 358"/>
                <a:gd name="T88" fmla="*/ 2073 w 3455"/>
                <a:gd name="T89" fmla="*/ 139 h 358"/>
                <a:gd name="T90" fmla="*/ 2238 w 3455"/>
                <a:gd name="T91" fmla="*/ 209 h 358"/>
                <a:gd name="T92" fmla="*/ 2269 w 3455"/>
                <a:gd name="T93" fmla="*/ 288 h 358"/>
                <a:gd name="T94" fmla="*/ 2140 w 3455"/>
                <a:gd name="T95" fmla="*/ 307 h 358"/>
                <a:gd name="T96" fmla="*/ 2047 w 3455"/>
                <a:gd name="T97" fmla="*/ 241 h 358"/>
                <a:gd name="T98" fmla="*/ 2458 w 3455"/>
                <a:gd name="T99" fmla="*/ 247 h 358"/>
                <a:gd name="T100" fmla="*/ 2695 w 3455"/>
                <a:gd name="T101" fmla="*/ 352 h 358"/>
                <a:gd name="T102" fmla="*/ 2371 w 3455"/>
                <a:gd name="T103" fmla="*/ 352 h 358"/>
                <a:gd name="T104" fmla="*/ 2527 w 3455"/>
                <a:gd name="T105" fmla="*/ 43 h 358"/>
                <a:gd name="T106" fmla="*/ 2471 w 3455"/>
                <a:gd name="T107" fmla="*/ 210 h 358"/>
                <a:gd name="T108" fmla="*/ 2853 w 3455"/>
                <a:gd name="T109" fmla="*/ 47 h 358"/>
                <a:gd name="T110" fmla="*/ 2693 w 3455"/>
                <a:gd name="T111" fmla="*/ 7 h 358"/>
                <a:gd name="T112" fmla="*/ 2807 w 3455"/>
                <a:gd name="T113" fmla="*/ 352 h 358"/>
                <a:gd name="T114" fmla="*/ 3046 w 3455"/>
                <a:gd name="T115" fmla="*/ 7 h 358"/>
                <a:gd name="T116" fmla="*/ 3092 w 3455"/>
                <a:gd name="T117" fmla="*/ 7 h 358"/>
                <a:gd name="T118" fmla="*/ 3243 w 3455"/>
                <a:gd name="T119" fmla="*/ 311 h 358"/>
                <a:gd name="T120" fmla="*/ 3434 w 3455"/>
                <a:gd name="T121" fmla="*/ 153 h 358"/>
                <a:gd name="T122" fmla="*/ 3447 w 3455"/>
                <a:gd name="T123" fmla="*/ 47 h 358"/>
                <a:gd name="T124" fmla="*/ 3198 w 3455"/>
                <a:gd name="T125" fmla="*/ 35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5" h="358">
                  <a:moveTo>
                    <a:pt x="20" y="270"/>
                  </a:moveTo>
                  <a:cubicBezTo>
                    <a:pt x="33" y="297"/>
                    <a:pt x="53" y="319"/>
                    <a:pt x="78" y="334"/>
                  </a:cubicBezTo>
                  <a:cubicBezTo>
                    <a:pt x="104" y="350"/>
                    <a:pt x="133" y="358"/>
                    <a:pt x="165" y="358"/>
                  </a:cubicBezTo>
                  <a:cubicBezTo>
                    <a:pt x="195" y="358"/>
                    <a:pt x="223" y="351"/>
                    <a:pt x="249" y="337"/>
                  </a:cubicBezTo>
                  <a:cubicBezTo>
                    <a:pt x="275" y="322"/>
                    <a:pt x="295" y="301"/>
                    <a:pt x="309" y="274"/>
                  </a:cubicBezTo>
                  <a:cubicBezTo>
                    <a:pt x="323" y="246"/>
                    <a:pt x="331" y="215"/>
                    <a:pt x="331" y="180"/>
                  </a:cubicBezTo>
                  <a:cubicBezTo>
                    <a:pt x="331" y="145"/>
                    <a:pt x="324" y="114"/>
                    <a:pt x="310" y="87"/>
                  </a:cubicBezTo>
                  <a:cubicBezTo>
                    <a:pt x="297" y="60"/>
                    <a:pt x="277" y="39"/>
                    <a:pt x="252" y="23"/>
                  </a:cubicBezTo>
                  <a:cubicBezTo>
                    <a:pt x="226" y="8"/>
                    <a:pt x="197" y="0"/>
                    <a:pt x="166" y="0"/>
                  </a:cubicBezTo>
                  <a:cubicBezTo>
                    <a:pt x="117" y="0"/>
                    <a:pt x="77" y="17"/>
                    <a:pt x="46" y="49"/>
                  </a:cubicBezTo>
                  <a:cubicBezTo>
                    <a:pt x="16" y="82"/>
                    <a:pt x="0" y="126"/>
                    <a:pt x="0" y="184"/>
                  </a:cubicBezTo>
                  <a:cubicBezTo>
                    <a:pt x="0" y="214"/>
                    <a:pt x="7" y="243"/>
                    <a:pt x="20" y="270"/>
                  </a:cubicBezTo>
                  <a:close/>
                  <a:moveTo>
                    <a:pt x="82" y="73"/>
                  </a:moveTo>
                  <a:cubicBezTo>
                    <a:pt x="106" y="51"/>
                    <a:pt x="133" y="40"/>
                    <a:pt x="166" y="40"/>
                  </a:cubicBezTo>
                  <a:cubicBezTo>
                    <a:pt x="189" y="40"/>
                    <a:pt x="209" y="46"/>
                    <a:pt x="227" y="57"/>
                  </a:cubicBezTo>
                  <a:cubicBezTo>
                    <a:pt x="246" y="69"/>
                    <a:pt x="260" y="85"/>
                    <a:pt x="269" y="106"/>
                  </a:cubicBezTo>
                  <a:cubicBezTo>
                    <a:pt x="279" y="127"/>
                    <a:pt x="283" y="151"/>
                    <a:pt x="283" y="180"/>
                  </a:cubicBezTo>
                  <a:cubicBezTo>
                    <a:pt x="283" y="224"/>
                    <a:pt x="272" y="258"/>
                    <a:pt x="250" y="283"/>
                  </a:cubicBezTo>
                  <a:cubicBezTo>
                    <a:pt x="228" y="307"/>
                    <a:pt x="200" y="319"/>
                    <a:pt x="165" y="319"/>
                  </a:cubicBezTo>
                  <a:cubicBezTo>
                    <a:pt x="131" y="319"/>
                    <a:pt x="103" y="307"/>
                    <a:pt x="81" y="283"/>
                  </a:cubicBezTo>
                  <a:cubicBezTo>
                    <a:pt x="58" y="259"/>
                    <a:pt x="47" y="226"/>
                    <a:pt x="47" y="185"/>
                  </a:cubicBezTo>
                  <a:cubicBezTo>
                    <a:pt x="47" y="132"/>
                    <a:pt x="59" y="95"/>
                    <a:pt x="82" y="73"/>
                  </a:cubicBezTo>
                  <a:close/>
                  <a:moveTo>
                    <a:pt x="460" y="352"/>
                  </a:moveTo>
                  <a:lnTo>
                    <a:pt x="460" y="199"/>
                  </a:lnTo>
                  <a:lnTo>
                    <a:pt x="513" y="199"/>
                  </a:lnTo>
                  <a:cubicBezTo>
                    <a:pt x="525" y="199"/>
                    <a:pt x="533" y="199"/>
                    <a:pt x="539" y="200"/>
                  </a:cubicBezTo>
                  <a:cubicBezTo>
                    <a:pt x="546" y="202"/>
                    <a:pt x="553" y="205"/>
                    <a:pt x="559" y="209"/>
                  </a:cubicBezTo>
                  <a:cubicBezTo>
                    <a:pt x="566" y="214"/>
                    <a:pt x="574" y="222"/>
                    <a:pt x="583" y="233"/>
                  </a:cubicBezTo>
                  <a:cubicBezTo>
                    <a:pt x="591" y="244"/>
                    <a:pt x="602" y="259"/>
                    <a:pt x="616" y="280"/>
                  </a:cubicBezTo>
                  <a:lnTo>
                    <a:pt x="661" y="352"/>
                  </a:lnTo>
                  <a:lnTo>
                    <a:pt x="719" y="352"/>
                  </a:lnTo>
                  <a:lnTo>
                    <a:pt x="659" y="258"/>
                  </a:lnTo>
                  <a:cubicBezTo>
                    <a:pt x="647" y="240"/>
                    <a:pt x="634" y="224"/>
                    <a:pt x="621" y="212"/>
                  </a:cubicBezTo>
                  <a:cubicBezTo>
                    <a:pt x="615" y="206"/>
                    <a:pt x="605" y="201"/>
                    <a:pt x="593" y="195"/>
                  </a:cubicBezTo>
                  <a:cubicBezTo>
                    <a:pt x="626" y="190"/>
                    <a:pt x="651" y="180"/>
                    <a:pt x="667" y="163"/>
                  </a:cubicBezTo>
                  <a:cubicBezTo>
                    <a:pt x="683" y="146"/>
                    <a:pt x="691" y="125"/>
                    <a:pt x="691" y="101"/>
                  </a:cubicBezTo>
                  <a:cubicBezTo>
                    <a:pt x="691" y="82"/>
                    <a:pt x="686" y="64"/>
                    <a:pt x="676" y="49"/>
                  </a:cubicBezTo>
                  <a:cubicBezTo>
                    <a:pt x="667" y="33"/>
                    <a:pt x="654" y="22"/>
                    <a:pt x="638" y="16"/>
                  </a:cubicBezTo>
                  <a:cubicBezTo>
                    <a:pt x="622" y="10"/>
                    <a:pt x="598" y="7"/>
                    <a:pt x="568" y="7"/>
                  </a:cubicBezTo>
                  <a:lnTo>
                    <a:pt x="414" y="7"/>
                  </a:lnTo>
                  <a:lnTo>
                    <a:pt x="414" y="352"/>
                  </a:lnTo>
                  <a:lnTo>
                    <a:pt x="460" y="352"/>
                  </a:lnTo>
                  <a:close/>
                  <a:moveTo>
                    <a:pt x="460" y="45"/>
                  </a:moveTo>
                  <a:lnTo>
                    <a:pt x="569" y="45"/>
                  </a:lnTo>
                  <a:cubicBezTo>
                    <a:pt x="595" y="45"/>
                    <a:pt x="614" y="50"/>
                    <a:pt x="626" y="61"/>
                  </a:cubicBezTo>
                  <a:cubicBezTo>
                    <a:pt x="637" y="71"/>
                    <a:pt x="643" y="84"/>
                    <a:pt x="643" y="101"/>
                  </a:cubicBezTo>
                  <a:cubicBezTo>
                    <a:pt x="643" y="112"/>
                    <a:pt x="640" y="122"/>
                    <a:pt x="634" y="132"/>
                  </a:cubicBezTo>
                  <a:cubicBezTo>
                    <a:pt x="628" y="141"/>
                    <a:pt x="619" y="148"/>
                    <a:pt x="607" y="153"/>
                  </a:cubicBezTo>
                  <a:cubicBezTo>
                    <a:pt x="596" y="157"/>
                    <a:pt x="579" y="159"/>
                    <a:pt x="558" y="159"/>
                  </a:cubicBezTo>
                  <a:lnTo>
                    <a:pt x="460" y="159"/>
                  </a:lnTo>
                  <a:lnTo>
                    <a:pt x="460" y="45"/>
                  </a:lnTo>
                  <a:close/>
                  <a:moveTo>
                    <a:pt x="1050" y="217"/>
                  </a:moveTo>
                  <a:lnTo>
                    <a:pt x="1050" y="281"/>
                  </a:lnTo>
                  <a:cubicBezTo>
                    <a:pt x="1040" y="290"/>
                    <a:pt x="1026" y="298"/>
                    <a:pt x="1007" y="305"/>
                  </a:cubicBezTo>
                  <a:cubicBezTo>
                    <a:pt x="988" y="313"/>
                    <a:pt x="969" y="317"/>
                    <a:pt x="949" y="317"/>
                  </a:cubicBezTo>
                  <a:cubicBezTo>
                    <a:pt x="926" y="317"/>
                    <a:pt x="904" y="312"/>
                    <a:pt x="884" y="302"/>
                  </a:cubicBezTo>
                  <a:cubicBezTo>
                    <a:pt x="864" y="292"/>
                    <a:pt x="848" y="276"/>
                    <a:pt x="838" y="255"/>
                  </a:cubicBezTo>
                  <a:cubicBezTo>
                    <a:pt x="827" y="235"/>
                    <a:pt x="822" y="209"/>
                    <a:pt x="822" y="178"/>
                  </a:cubicBezTo>
                  <a:cubicBezTo>
                    <a:pt x="822" y="153"/>
                    <a:pt x="826" y="130"/>
                    <a:pt x="835" y="109"/>
                  </a:cubicBezTo>
                  <a:cubicBezTo>
                    <a:pt x="840" y="96"/>
                    <a:pt x="848" y="85"/>
                    <a:pt x="857" y="74"/>
                  </a:cubicBezTo>
                  <a:cubicBezTo>
                    <a:pt x="866" y="64"/>
                    <a:pt x="879" y="56"/>
                    <a:pt x="894" y="49"/>
                  </a:cubicBezTo>
                  <a:cubicBezTo>
                    <a:pt x="909" y="43"/>
                    <a:pt x="927" y="40"/>
                    <a:pt x="948" y="40"/>
                  </a:cubicBezTo>
                  <a:cubicBezTo>
                    <a:pt x="965" y="40"/>
                    <a:pt x="981" y="43"/>
                    <a:pt x="996" y="49"/>
                  </a:cubicBezTo>
                  <a:cubicBezTo>
                    <a:pt x="1010" y="55"/>
                    <a:pt x="1021" y="63"/>
                    <a:pt x="1029" y="73"/>
                  </a:cubicBezTo>
                  <a:cubicBezTo>
                    <a:pt x="1036" y="83"/>
                    <a:pt x="1043" y="97"/>
                    <a:pt x="1048" y="115"/>
                  </a:cubicBezTo>
                  <a:lnTo>
                    <a:pt x="1089" y="103"/>
                  </a:lnTo>
                  <a:cubicBezTo>
                    <a:pt x="1083" y="80"/>
                    <a:pt x="1075" y="61"/>
                    <a:pt x="1063" y="47"/>
                  </a:cubicBezTo>
                  <a:cubicBezTo>
                    <a:pt x="1052" y="32"/>
                    <a:pt x="1036" y="21"/>
                    <a:pt x="1016" y="13"/>
                  </a:cubicBezTo>
                  <a:cubicBezTo>
                    <a:pt x="995" y="5"/>
                    <a:pt x="973" y="1"/>
                    <a:pt x="948" y="1"/>
                  </a:cubicBezTo>
                  <a:cubicBezTo>
                    <a:pt x="913" y="1"/>
                    <a:pt x="883" y="8"/>
                    <a:pt x="857" y="22"/>
                  </a:cubicBezTo>
                  <a:cubicBezTo>
                    <a:pt x="830" y="36"/>
                    <a:pt x="810" y="58"/>
                    <a:pt x="796" y="87"/>
                  </a:cubicBezTo>
                  <a:cubicBezTo>
                    <a:pt x="782" y="116"/>
                    <a:pt x="775" y="147"/>
                    <a:pt x="775" y="181"/>
                  </a:cubicBezTo>
                  <a:cubicBezTo>
                    <a:pt x="775" y="215"/>
                    <a:pt x="782" y="246"/>
                    <a:pt x="796" y="273"/>
                  </a:cubicBezTo>
                  <a:cubicBezTo>
                    <a:pt x="810" y="301"/>
                    <a:pt x="831" y="322"/>
                    <a:pt x="859" y="336"/>
                  </a:cubicBezTo>
                  <a:cubicBezTo>
                    <a:pt x="887" y="351"/>
                    <a:pt x="917" y="358"/>
                    <a:pt x="951" y="358"/>
                  </a:cubicBezTo>
                  <a:cubicBezTo>
                    <a:pt x="976" y="358"/>
                    <a:pt x="1001" y="353"/>
                    <a:pt x="1025" y="344"/>
                  </a:cubicBezTo>
                  <a:cubicBezTo>
                    <a:pt x="1049" y="335"/>
                    <a:pt x="1072" y="322"/>
                    <a:pt x="1094" y="304"/>
                  </a:cubicBezTo>
                  <a:lnTo>
                    <a:pt x="1094" y="176"/>
                  </a:lnTo>
                  <a:lnTo>
                    <a:pt x="948" y="176"/>
                  </a:lnTo>
                  <a:lnTo>
                    <a:pt x="948" y="217"/>
                  </a:lnTo>
                  <a:lnTo>
                    <a:pt x="1050" y="217"/>
                  </a:lnTo>
                  <a:close/>
                  <a:moveTo>
                    <a:pt x="1197" y="352"/>
                  </a:moveTo>
                  <a:lnTo>
                    <a:pt x="1235" y="247"/>
                  </a:lnTo>
                  <a:lnTo>
                    <a:pt x="1379" y="247"/>
                  </a:lnTo>
                  <a:lnTo>
                    <a:pt x="1419" y="352"/>
                  </a:lnTo>
                  <a:lnTo>
                    <a:pt x="1471" y="352"/>
                  </a:lnTo>
                  <a:lnTo>
                    <a:pt x="1330" y="7"/>
                  </a:lnTo>
                  <a:lnTo>
                    <a:pt x="1281" y="7"/>
                  </a:lnTo>
                  <a:lnTo>
                    <a:pt x="1148" y="352"/>
                  </a:lnTo>
                  <a:lnTo>
                    <a:pt x="1197" y="352"/>
                  </a:lnTo>
                  <a:close/>
                  <a:moveTo>
                    <a:pt x="1286" y="109"/>
                  </a:moveTo>
                  <a:cubicBezTo>
                    <a:pt x="1294" y="87"/>
                    <a:pt x="1300" y="65"/>
                    <a:pt x="1304" y="43"/>
                  </a:cubicBezTo>
                  <a:cubicBezTo>
                    <a:pt x="1310" y="62"/>
                    <a:pt x="1318" y="85"/>
                    <a:pt x="1329" y="115"/>
                  </a:cubicBezTo>
                  <a:lnTo>
                    <a:pt x="1365" y="210"/>
                  </a:lnTo>
                  <a:lnTo>
                    <a:pt x="1248" y="210"/>
                  </a:lnTo>
                  <a:lnTo>
                    <a:pt x="1286" y="109"/>
                  </a:lnTo>
                  <a:close/>
                  <a:moveTo>
                    <a:pt x="1575" y="352"/>
                  </a:moveTo>
                  <a:lnTo>
                    <a:pt x="1575" y="81"/>
                  </a:lnTo>
                  <a:lnTo>
                    <a:pt x="1757" y="352"/>
                  </a:lnTo>
                  <a:lnTo>
                    <a:pt x="1804" y="352"/>
                  </a:lnTo>
                  <a:lnTo>
                    <a:pt x="1804" y="7"/>
                  </a:lnTo>
                  <a:lnTo>
                    <a:pt x="1760" y="7"/>
                  </a:lnTo>
                  <a:lnTo>
                    <a:pt x="1760" y="278"/>
                  </a:lnTo>
                  <a:lnTo>
                    <a:pt x="1578" y="7"/>
                  </a:lnTo>
                  <a:lnTo>
                    <a:pt x="1532" y="7"/>
                  </a:lnTo>
                  <a:lnTo>
                    <a:pt x="1532" y="352"/>
                  </a:lnTo>
                  <a:lnTo>
                    <a:pt x="1575" y="352"/>
                  </a:lnTo>
                  <a:close/>
                  <a:moveTo>
                    <a:pt x="1958" y="7"/>
                  </a:moveTo>
                  <a:lnTo>
                    <a:pt x="1913" y="7"/>
                  </a:lnTo>
                  <a:lnTo>
                    <a:pt x="1913" y="352"/>
                  </a:lnTo>
                  <a:lnTo>
                    <a:pt x="1958" y="352"/>
                  </a:lnTo>
                  <a:lnTo>
                    <a:pt x="1958" y="7"/>
                  </a:lnTo>
                  <a:close/>
                  <a:moveTo>
                    <a:pt x="2066" y="303"/>
                  </a:moveTo>
                  <a:cubicBezTo>
                    <a:pt x="2078" y="321"/>
                    <a:pt x="2095" y="335"/>
                    <a:pt x="2116" y="344"/>
                  </a:cubicBezTo>
                  <a:cubicBezTo>
                    <a:pt x="2137" y="353"/>
                    <a:pt x="2164" y="358"/>
                    <a:pt x="2195" y="358"/>
                  </a:cubicBezTo>
                  <a:cubicBezTo>
                    <a:pt x="2219" y="358"/>
                    <a:pt x="2242" y="353"/>
                    <a:pt x="2261" y="344"/>
                  </a:cubicBezTo>
                  <a:cubicBezTo>
                    <a:pt x="2281" y="335"/>
                    <a:pt x="2296" y="323"/>
                    <a:pt x="2307" y="306"/>
                  </a:cubicBezTo>
                  <a:cubicBezTo>
                    <a:pt x="2317" y="290"/>
                    <a:pt x="2323" y="273"/>
                    <a:pt x="2323" y="254"/>
                  </a:cubicBezTo>
                  <a:cubicBezTo>
                    <a:pt x="2323" y="236"/>
                    <a:pt x="2318" y="220"/>
                    <a:pt x="2308" y="205"/>
                  </a:cubicBezTo>
                  <a:cubicBezTo>
                    <a:pt x="2299" y="191"/>
                    <a:pt x="2284" y="179"/>
                    <a:pt x="2264" y="170"/>
                  </a:cubicBezTo>
                  <a:cubicBezTo>
                    <a:pt x="2250" y="164"/>
                    <a:pt x="2224" y="156"/>
                    <a:pt x="2187" y="148"/>
                  </a:cubicBezTo>
                  <a:cubicBezTo>
                    <a:pt x="2150" y="140"/>
                    <a:pt x="2127" y="131"/>
                    <a:pt x="2118" y="123"/>
                  </a:cubicBezTo>
                  <a:cubicBezTo>
                    <a:pt x="2109" y="115"/>
                    <a:pt x="2105" y="105"/>
                    <a:pt x="2105" y="93"/>
                  </a:cubicBezTo>
                  <a:cubicBezTo>
                    <a:pt x="2105" y="79"/>
                    <a:pt x="2111" y="66"/>
                    <a:pt x="2124" y="56"/>
                  </a:cubicBezTo>
                  <a:cubicBezTo>
                    <a:pt x="2136" y="46"/>
                    <a:pt x="2157" y="41"/>
                    <a:pt x="2184" y="41"/>
                  </a:cubicBezTo>
                  <a:cubicBezTo>
                    <a:pt x="2211" y="41"/>
                    <a:pt x="2231" y="47"/>
                    <a:pt x="2244" y="58"/>
                  </a:cubicBezTo>
                  <a:cubicBezTo>
                    <a:pt x="2258" y="69"/>
                    <a:pt x="2266" y="85"/>
                    <a:pt x="2268" y="107"/>
                  </a:cubicBezTo>
                  <a:lnTo>
                    <a:pt x="2312" y="104"/>
                  </a:lnTo>
                  <a:cubicBezTo>
                    <a:pt x="2311" y="84"/>
                    <a:pt x="2306" y="65"/>
                    <a:pt x="2295" y="49"/>
                  </a:cubicBezTo>
                  <a:cubicBezTo>
                    <a:pt x="2285" y="33"/>
                    <a:pt x="2270" y="21"/>
                    <a:pt x="2250" y="13"/>
                  </a:cubicBezTo>
                  <a:cubicBezTo>
                    <a:pt x="2230" y="5"/>
                    <a:pt x="2208" y="1"/>
                    <a:pt x="2182" y="1"/>
                  </a:cubicBezTo>
                  <a:cubicBezTo>
                    <a:pt x="2159" y="1"/>
                    <a:pt x="2138" y="5"/>
                    <a:pt x="2119" y="12"/>
                  </a:cubicBezTo>
                  <a:cubicBezTo>
                    <a:pt x="2100" y="20"/>
                    <a:pt x="2085" y="32"/>
                    <a:pt x="2076" y="47"/>
                  </a:cubicBezTo>
                  <a:cubicBezTo>
                    <a:pt x="2066" y="62"/>
                    <a:pt x="2061" y="78"/>
                    <a:pt x="2061" y="96"/>
                  </a:cubicBezTo>
                  <a:cubicBezTo>
                    <a:pt x="2061" y="112"/>
                    <a:pt x="2065" y="126"/>
                    <a:pt x="2073" y="139"/>
                  </a:cubicBezTo>
                  <a:cubicBezTo>
                    <a:pt x="2081" y="152"/>
                    <a:pt x="2093" y="162"/>
                    <a:pt x="2110" y="171"/>
                  </a:cubicBezTo>
                  <a:cubicBezTo>
                    <a:pt x="2122" y="178"/>
                    <a:pt x="2145" y="185"/>
                    <a:pt x="2176" y="193"/>
                  </a:cubicBezTo>
                  <a:cubicBezTo>
                    <a:pt x="2208" y="200"/>
                    <a:pt x="2229" y="206"/>
                    <a:pt x="2238" y="209"/>
                  </a:cubicBezTo>
                  <a:cubicBezTo>
                    <a:pt x="2252" y="215"/>
                    <a:pt x="2263" y="222"/>
                    <a:pt x="2269" y="230"/>
                  </a:cubicBezTo>
                  <a:cubicBezTo>
                    <a:pt x="2275" y="238"/>
                    <a:pt x="2278" y="247"/>
                    <a:pt x="2278" y="258"/>
                  </a:cubicBezTo>
                  <a:cubicBezTo>
                    <a:pt x="2278" y="269"/>
                    <a:pt x="2275" y="279"/>
                    <a:pt x="2269" y="288"/>
                  </a:cubicBezTo>
                  <a:cubicBezTo>
                    <a:pt x="2262" y="297"/>
                    <a:pt x="2252" y="304"/>
                    <a:pt x="2239" y="309"/>
                  </a:cubicBezTo>
                  <a:cubicBezTo>
                    <a:pt x="2226" y="314"/>
                    <a:pt x="2210" y="317"/>
                    <a:pt x="2193" y="317"/>
                  </a:cubicBezTo>
                  <a:cubicBezTo>
                    <a:pt x="2173" y="317"/>
                    <a:pt x="2155" y="314"/>
                    <a:pt x="2140" y="307"/>
                  </a:cubicBezTo>
                  <a:cubicBezTo>
                    <a:pt x="2124" y="300"/>
                    <a:pt x="2112" y="291"/>
                    <a:pt x="2105" y="280"/>
                  </a:cubicBezTo>
                  <a:cubicBezTo>
                    <a:pt x="2097" y="269"/>
                    <a:pt x="2093" y="255"/>
                    <a:pt x="2091" y="237"/>
                  </a:cubicBezTo>
                  <a:lnTo>
                    <a:pt x="2047" y="241"/>
                  </a:lnTo>
                  <a:cubicBezTo>
                    <a:pt x="2048" y="264"/>
                    <a:pt x="2054" y="285"/>
                    <a:pt x="2066" y="303"/>
                  </a:cubicBezTo>
                  <a:close/>
                  <a:moveTo>
                    <a:pt x="2420" y="352"/>
                  </a:moveTo>
                  <a:lnTo>
                    <a:pt x="2458" y="247"/>
                  </a:lnTo>
                  <a:lnTo>
                    <a:pt x="2602" y="247"/>
                  </a:lnTo>
                  <a:lnTo>
                    <a:pt x="2642" y="352"/>
                  </a:lnTo>
                  <a:lnTo>
                    <a:pt x="2695" y="352"/>
                  </a:lnTo>
                  <a:lnTo>
                    <a:pt x="2553" y="7"/>
                  </a:lnTo>
                  <a:lnTo>
                    <a:pt x="2504" y="7"/>
                  </a:lnTo>
                  <a:lnTo>
                    <a:pt x="2371" y="352"/>
                  </a:lnTo>
                  <a:lnTo>
                    <a:pt x="2420" y="352"/>
                  </a:lnTo>
                  <a:close/>
                  <a:moveTo>
                    <a:pt x="2509" y="109"/>
                  </a:moveTo>
                  <a:cubicBezTo>
                    <a:pt x="2517" y="87"/>
                    <a:pt x="2523" y="65"/>
                    <a:pt x="2527" y="43"/>
                  </a:cubicBezTo>
                  <a:cubicBezTo>
                    <a:pt x="2533" y="62"/>
                    <a:pt x="2541" y="85"/>
                    <a:pt x="2552" y="115"/>
                  </a:cubicBezTo>
                  <a:lnTo>
                    <a:pt x="2588" y="210"/>
                  </a:lnTo>
                  <a:lnTo>
                    <a:pt x="2471" y="210"/>
                  </a:lnTo>
                  <a:lnTo>
                    <a:pt x="2509" y="109"/>
                  </a:lnTo>
                  <a:close/>
                  <a:moveTo>
                    <a:pt x="2853" y="352"/>
                  </a:moveTo>
                  <a:lnTo>
                    <a:pt x="2853" y="47"/>
                  </a:lnTo>
                  <a:lnTo>
                    <a:pt x="2967" y="47"/>
                  </a:lnTo>
                  <a:lnTo>
                    <a:pt x="2967" y="7"/>
                  </a:lnTo>
                  <a:lnTo>
                    <a:pt x="2693" y="7"/>
                  </a:lnTo>
                  <a:lnTo>
                    <a:pt x="2693" y="47"/>
                  </a:lnTo>
                  <a:lnTo>
                    <a:pt x="2807" y="47"/>
                  </a:lnTo>
                  <a:lnTo>
                    <a:pt x="2807" y="352"/>
                  </a:lnTo>
                  <a:lnTo>
                    <a:pt x="2853" y="352"/>
                  </a:lnTo>
                  <a:close/>
                  <a:moveTo>
                    <a:pt x="3092" y="7"/>
                  </a:moveTo>
                  <a:lnTo>
                    <a:pt x="3046" y="7"/>
                  </a:lnTo>
                  <a:lnTo>
                    <a:pt x="3046" y="352"/>
                  </a:lnTo>
                  <a:lnTo>
                    <a:pt x="3092" y="352"/>
                  </a:lnTo>
                  <a:lnTo>
                    <a:pt x="3092" y="7"/>
                  </a:lnTo>
                  <a:close/>
                  <a:moveTo>
                    <a:pt x="3455" y="352"/>
                  </a:moveTo>
                  <a:lnTo>
                    <a:pt x="3455" y="311"/>
                  </a:lnTo>
                  <a:lnTo>
                    <a:pt x="3243" y="311"/>
                  </a:lnTo>
                  <a:lnTo>
                    <a:pt x="3243" y="194"/>
                  </a:lnTo>
                  <a:lnTo>
                    <a:pt x="3434" y="194"/>
                  </a:lnTo>
                  <a:lnTo>
                    <a:pt x="3434" y="153"/>
                  </a:lnTo>
                  <a:lnTo>
                    <a:pt x="3243" y="153"/>
                  </a:lnTo>
                  <a:lnTo>
                    <a:pt x="3243" y="47"/>
                  </a:lnTo>
                  <a:lnTo>
                    <a:pt x="3447" y="47"/>
                  </a:lnTo>
                  <a:lnTo>
                    <a:pt x="3447" y="7"/>
                  </a:lnTo>
                  <a:lnTo>
                    <a:pt x="3198" y="7"/>
                  </a:lnTo>
                  <a:lnTo>
                    <a:pt x="3198" y="352"/>
                  </a:lnTo>
                  <a:lnTo>
                    <a:pt x="3455" y="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8667" y="2463"/>
              <a:ext cx="55" cy="56"/>
            </a:xfrm>
            <a:custGeom>
              <a:avLst/>
              <a:gdLst>
                <a:gd name="T0" fmla="*/ 86 w 243"/>
                <a:gd name="T1" fmla="*/ 130 h 231"/>
                <a:gd name="T2" fmla="*/ 0 w 243"/>
                <a:gd name="T3" fmla="*/ 110 h 231"/>
                <a:gd name="T4" fmla="*/ 10 w 243"/>
                <a:gd name="T5" fmla="*/ 81 h 231"/>
                <a:gd name="T6" fmla="*/ 19 w 243"/>
                <a:gd name="T7" fmla="*/ 53 h 231"/>
                <a:gd name="T8" fmla="*/ 99 w 243"/>
                <a:gd name="T9" fmla="*/ 87 h 231"/>
                <a:gd name="T10" fmla="*/ 92 w 243"/>
                <a:gd name="T11" fmla="*/ 0 h 231"/>
                <a:gd name="T12" fmla="*/ 122 w 243"/>
                <a:gd name="T13" fmla="*/ 0 h 231"/>
                <a:gd name="T14" fmla="*/ 152 w 243"/>
                <a:gd name="T15" fmla="*/ 0 h 231"/>
                <a:gd name="T16" fmla="*/ 144 w 243"/>
                <a:gd name="T17" fmla="*/ 87 h 231"/>
                <a:gd name="T18" fmla="*/ 224 w 243"/>
                <a:gd name="T19" fmla="*/ 53 h 231"/>
                <a:gd name="T20" fmla="*/ 234 w 243"/>
                <a:gd name="T21" fmla="*/ 81 h 231"/>
                <a:gd name="T22" fmla="*/ 243 w 243"/>
                <a:gd name="T23" fmla="*/ 110 h 231"/>
                <a:gd name="T24" fmla="*/ 158 w 243"/>
                <a:gd name="T25" fmla="*/ 130 h 231"/>
                <a:gd name="T26" fmla="*/ 158 w 243"/>
                <a:gd name="T27" fmla="*/ 130 h 231"/>
                <a:gd name="T28" fmla="*/ 215 w 243"/>
                <a:gd name="T29" fmla="*/ 195 h 231"/>
                <a:gd name="T30" fmla="*/ 191 w 243"/>
                <a:gd name="T31" fmla="*/ 213 h 231"/>
                <a:gd name="T32" fmla="*/ 167 w 243"/>
                <a:gd name="T33" fmla="*/ 231 h 231"/>
                <a:gd name="T34" fmla="*/ 122 w 243"/>
                <a:gd name="T35" fmla="*/ 156 h 231"/>
                <a:gd name="T36" fmla="*/ 122 w 243"/>
                <a:gd name="T37" fmla="*/ 156 h 231"/>
                <a:gd name="T38" fmla="*/ 77 w 243"/>
                <a:gd name="T39" fmla="*/ 231 h 231"/>
                <a:gd name="T40" fmla="*/ 52 w 243"/>
                <a:gd name="T41" fmla="*/ 213 h 231"/>
                <a:gd name="T42" fmla="*/ 28 w 243"/>
                <a:gd name="T43" fmla="*/ 195 h 231"/>
                <a:gd name="T44" fmla="*/ 86 w 243"/>
                <a:gd name="T45" fmla="*/ 13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3" h="231">
                  <a:moveTo>
                    <a:pt x="86" y="130"/>
                  </a:moveTo>
                  <a:cubicBezTo>
                    <a:pt x="50" y="123"/>
                    <a:pt x="22" y="117"/>
                    <a:pt x="0" y="110"/>
                  </a:cubicBezTo>
                  <a:lnTo>
                    <a:pt x="10" y="81"/>
                  </a:lnTo>
                  <a:lnTo>
                    <a:pt x="19" y="53"/>
                  </a:lnTo>
                  <a:cubicBezTo>
                    <a:pt x="40" y="60"/>
                    <a:pt x="67" y="71"/>
                    <a:pt x="99" y="87"/>
                  </a:cubicBezTo>
                  <a:cubicBezTo>
                    <a:pt x="94" y="52"/>
                    <a:pt x="92" y="23"/>
                    <a:pt x="92" y="0"/>
                  </a:cubicBezTo>
                  <a:lnTo>
                    <a:pt x="122" y="0"/>
                  </a:lnTo>
                  <a:lnTo>
                    <a:pt x="152" y="0"/>
                  </a:lnTo>
                  <a:cubicBezTo>
                    <a:pt x="152" y="23"/>
                    <a:pt x="149" y="52"/>
                    <a:pt x="144" y="87"/>
                  </a:cubicBezTo>
                  <a:cubicBezTo>
                    <a:pt x="176" y="71"/>
                    <a:pt x="203" y="60"/>
                    <a:pt x="224" y="53"/>
                  </a:cubicBezTo>
                  <a:lnTo>
                    <a:pt x="234" y="81"/>
                  </a:lnTo>
                  <a:lnTo>
                    <a:pt x="243" y="110"/>
                  </a:lnTo>
                  <a:cubicBezTo>
                    <a:pt x="221" y="117"/>
                    <a:pt x="193" y="123"/>
                    <a:pt x="158" y="130"/>
                  </a:cubicBezTo>
                  <a:lnTo>
                    <a:pt x="158" y="130"/>
                  </a:lnTo>
                  <a:cubicBezTo>
                    <a:pt x="183" y="155"/>
                    <a:pt x="202" y="177"/>
                    <a:pt x="215" y="195"/>
                  </a:cubicBezTo>
                  <a:lnTo>
                    <a:pt x="191" y="213"/>
                  </a:lnTo>
                  <a:lnTo>
                    <a:pt x="167" y="231"/>
                  </a:lnTo>
                  <a:cubicBezTo>
                    <a:pt x="153" y="212"/>
                    <a:pt x="138" y="187"/>
                    <a:pt x="122" y="156"/>
                  </a:cubicBezTo>
                  <a:lnTo>
                    <a:pt x="122" y="156"/>
                  </a:lnTo>
                  <a:cubicBezTo>
                    <a:pt x="105" y="187"/>
                    <a:pt x="90" y="212"/>
                    <a:pt x="77" y="231"/>
                  </a:cubicBezTo>
                  <a:lnTo>
                    <a:pt x="52" y="213"/>
                  </a:lnTo>
                  <a:lnTo>
                    <a:pt x="28" y="195"/>
                  </a:lnTo>
                  <a:cubicBezTo>
                    <a:pt x="41" y="177"/>
                    <a:pt x="61" y="155"/>
                    <a:pt x="86" y="130"/>
                  </a:cubicBezTo>
                  <a:close/>
                </a:path>
              </a:pathLst>
            </a:custGeom>
            <a:solidFill>
              <a:srgbClr val="D98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6" name="Freeform 6"/>
          <p:cNvSpPr>
            <a:spLocks/>
          </p:cNvSpPr>
          <p:nvPr userDrawn="1"/>
        </p:nvSpPr>
        <p:spPr bwMode="auto">
          <a:xfrm>
            <a:off x="12970292" y="1250797"/>
            <a:ext cx="575441" cy="550217"/>
          </a:xfrm>
          <a:custGeom>
            <a:avLst/>
            <a:gdLst>
              <a:gd name="T0" fmla="*/ 563 w 1602"/>
              <a:gd name="T1" fmla="*/ 855 h 1524"/>
              <a:gd name="T2" fmla="*/ 0 w 1602"/>
              <a:gd name="T3" fmla="*/ 726 h 1524"/>
              <a:gd name="T4" fmla="*/ 61 w 1602"/>
              <a:gd name="T5" fmla="*/ 538 h 1524"/>
              <a:gd name="T6" fmla="*/ 122 w 1602"/>
              <a:gd name="T7" fmla="*/ 349 h 1524"/>
              <a:gd name="T8" fmla="*/ 654 w 1602"/>
              <a:gd name="T9" fmla="*/ 576 h 1524"/>
              <a:gd name="T10" fmla="*/ 603 w 1602"/>
              <a:gd name="T11" fmla="*/ 0 h 1524"/>
              <a:gd name="T12" fmla="*/ 801 w 1602"/>
              <a:gd name="T13" fmla="*/ 0 h 1524"/>
              <a:gd name="T14" fmla="*/ 999 w 1602"/>
              <a:gd name="T15" fmla="*/ 0 h 1524"/>
              <a:gd name="T16" fmla="*/ 948 w 1602"/>
              <a:gd name="T17" fmla="*/ 576 h 1524"/>
              <a:gd name="T18" fmla="*/ 1480 w 1602"/>
              <a:gd name="T19" fmla="*/ 349 h 1524"/>
              <a:gd name="T20" fmla="*/ 1541 w 1602"/>
              <a:gd name="T21" fmla="*/ 538 h 1524"/>
              <a:gd name="T22" fmla="*/ 1602 w 1602"/>
              <a:gd name="T23" fmla="*/ 726 h 1524"/>
              <a:gd name="T24" fmla="*/ 1039 w 1602"/>
              <a:gd name="T25" fmla="*/ 855 h 1524"/>
              <a:gd name="T26" fmla="*/ 1039 w 1602"/>
              <a:gd name="T27" fmla="*/ 855 h 1524"/>
              <a:gd name="T28" fmla="*/ 1419 w 1602"/>
              <a:gd name="T29" fmla="*/ 1291 h 1524"/>
              <a:gd name="T30" fmla="*/ 1258 w 1602"/>
              <a:gd name="T31" fmla="*/ 1408 h 1524"/>
              <a:gd name="T32" fmla="*/ 1098 w 1602"/>
              <a:gd name="T33" fmla="*/ 1524 h 1524"/>
              <a:gd name="T34" fmla="*/ 801 w 1602"/>
              <a:gd name="T35" fmla="*/ 1028 h 1524"/>
              <a:gd name="T36" fmla="*/ 801 w 1602"/>
              <a:gd name="T37" fmla="*/ 1028 h 1524"/>
              <a:gd name="T38" fmla="*/ 504 w 1602"/>
              <a:gd name="T39" fmla="*/ 1524 h 1524"/>
              <a:gd name="T40" fmla="*/ 344 w 1602"/>
              <a:gd name="T41" fmla="*/ 1408 h 1524"/>
              <a:gd name="T42" fmla="*/ 183 w 1602"/>
              <a:gd name="T43" fmla="*/ 1291 h 1524"/>
              <a:gd name="T44" fmla="*/ 563 w 1602"/>
              <a:gd name="T45" fmla="*/ 855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02" h="1524">
                <a:moveTo>
                  <a:pt x="563" y="855"/>
                </a:moveTo>
                <a:cubicBezTo>
                  <a:pt x="330" y="815"/>
                  <a:pt x="142" y="772"/>
                  <a:pt x="0" y="726"/>
                </a:cubicBezTo>
                <a:lnTo>
                  <a:pt x="61" y="538"/>
                </a:lnTo>
                <a:lnTo>
                  <a:pt x="122" y="349"/>
                </a:lnTo>
                <a:cubicBezTo>
                  <a:pt x="264" y="395"/>
                  <a:pt x="442" y="471"/>
                  <a:pt x="654" y="576"/>
                </a:cubicBezTo>
                <a:cubicBezTo>
                  <a:pt x="620" y="341"/>
                  <a:pt x="603" y="149"/>
                  <a:pt x="603" y="0"/>
                </a:cubicBezTo>
                <a:lnTo>
                  <a:pt x="801" y="0"/>
                </a:lnTo>
                <a:lnTo>
                  <a:pt x="999" y="0"/>
                </a:lnTo>
                <a:cubicBezTo>
                  <a:pt x="999" y="149"/>
                  <a:pt x="982" y="341"/>
                  <a:pt x="948" y="576"/>
                </a:cubicBezTo>
                <a:cubicBezTo>
                  <a:pt x="1161" y="471"/>
                  <a:pt x="1338" y="395"/>
                  <a:pt x="1480" y="349"/>
                </a:cubicBezTo>
                <a:lnTo>
                  <a:pt x="1541" y="538"/>
                </a:lnTo>
                <a:lnTo>
                  <a:pt x="1602" y="726"/>
                </a:lnTo>
                <a:cubicBezTo>
                  <a:pt x="1460" y="772"/>
                  <a:pt x="1272" y="815"/>
                  <a:pt x="1039" y="855"/>
                </a:cubicBezTo>
                <a:lnTo>
                  <a:pt x="1039" y="855"/>
                </a:lnTo>
                <a:cubicBezTo>
                  <a:pt x="1204" y="1025"/>
                  <a:pt x="1331" y="1170"/>
                  <a:pt x="1419" y="1291"/>
                </a:cubicBezTo>
                <a:lnTo>
                  <a:pt x="1258" y="1408"/>
                </a:lnTo>
                <a:lnTo>
                  <a:pt x="1098" y="1524"/>
                </a:lnTo>
                <a:cubicBezTo>
                  <a:pt x="1010" y="1403"/>
                  <a:pt x="911" y="1238"/>
                  <a:pt x="801" y="1028"/>
                </a:cubicBezTo>
                <a:lnTo>
                  <a:pt x="801" y="1028"/>
                </a:lnTo>
                <a:cubicBezTo>
                  <a:pt x="691" y="1238"/>
                  <a:pt x="592" y="1403"/>
                  <a:pt x="504" y="1524"/>
                </a:cubicBezTo>
                <a:lnTo>
                  <a:pt x="344" y="1408"/>
                </a:lnTo>
                <a:lnTo>
                  <a:pt x="183" y="1291"/>
                </a:lnTo>
                <a:cubicBezTo>
                  <a:pt x="271" y="1170"/>
                  <a:pt x="398" y="1025"/>
                  <a:pt x="563" y="855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095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ovenster 16x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914398" y="7543800"/>
            <a:ext cx="5486400" cy="457200"/>
          </a:xfrm>
          <a:prstGeom prst="rect">
            <a:avLst/>
          </a:prstGeom>
        </p:spPr>
        <p:txBody>
          <a:bodyPr lIns="0" tIns="82296" rIns="0" bIns="0" anchor="t" anchorCtr="0">
            <a:noAutofit/>
          </a:bodyPr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Workshop Ins en Outs DIN</a:t>
            </a:r>
            <a:endParaRPr lang="nl-NL" dirty="0"/>
          </a:p>
        </p:txBody>
      </p:sp>
      <p:sp>
        <p:nvSpPr>
          <p:cNvPr id="14" name="Tijdelijke aanduiding voor media 3"/>
          <p:cNvSpPr>
            <a:spLocks noGrp="1"/>
          </p:cNvSpPr>
          <p:nvPr>
            <p:ph type="media" sz="quarter" idx="54"/>
          </p:nvPr>
        </p:nvSpPr>
        <p:spPr>
          <a:xfrm>
            <a:off x="914399" y="1077089"/>
            <a:ext cx="10963965" cy="6169099"/>
          </a:xfrm>
          <a:solidFill>
            <a:schemeClr val="tx1"/>
          </a:solidFill>
          <a:ln w="12700">
            <a:solidFill>
              <a:srgbClr val="FFFFFF"/>
            </a:solidFill>
          </a:ln>
          <a:effectLst>
            <a:outerShdw blurRad="457200" dist="342900" dir="5400000" algn="t" rotWithShape="0">
              <a:prstClr val="black">
                <a:alpha val="30000"/>
              </a:prstClr>
            </a:outerShdw>
          </a:effectLst>
        </p:spPr>
        <p:txBody>
          <a:bodyPr vert="horz" lIns="228583" tIns="228583" rIns="182867" bIns="109721" rtlCol="0">
            <a:noAutofit/>
          </a:bodyPr>
          <a:lstStyle>
            <a:lvl1pPr marL="171437" indent="-171437" algn="ctr">
              <a:lnSpc>
                <a:spcPts val="1800"/>
              </a:lnSpc>
              <a:buFont typeface="Arial" pitchFamily="34" charset="0"/>
              <a:buNone/>
              <a:defRPr lang="nl-NL" sz="120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 algn="ctr">
              <a:lnSpc>
                <a:spcPts val="1800"/>
              </a:lnSpc>
            </a:pPr>
            <a:r>
              <a:rPr lang="nl-NL" smtClean="0"/>
              <a:t>Klik op het pictogram als u media wilt toevoegen</a:t>
            </a:r>
            <a:endParaRPr lang="nl-NL" dirty="0"/>
          </a:p>
        </p:txBody>
      </p:sp>
      <p:sp>
        <p:nvSpPr>
          <p:cNvPr id="22" name="Rectangle 5"/>
          <p:cNvSpPr>
            <a:spLocks noChangeArrowheads="1"/>
          </p:cNvSpPr>
          <p:nvPr userDrawn="1"/>
        </p:nvSpPr>
        <p:spPr bwMode="auto">
          <a:xfrm>
            <a:off x="12801600" y="1074223"/>
            <a:ext cx="912823" cy="9144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>
            <a:off x="12970292" y="1250797"/>
            <a:ext cx="575441" cy="550217"/>
          </a:xfrm>
          <a:custGeom>
            <a:avLst/>
            <a:gdLst>
              <a:gd name="T0" fmla="*/ 563 w 1602"/>
              <a:gd name="T1" fmla="*/ 855 h 1524"/>
              <a:gd name="T2" fmla="*/ 0 w 1602"/>
              <a:gd name="T3" fmla="*/ 726 h 1524"/>
              <a:gd name="T4" fmla="*/ 61 w 1602"/>
              <a:gd name="T5" fmla="*/ 538 h 1524"/>
              <a:gd name="T6" fmla="*/ 122 w 1602"/>
              <a:gd name="T7" fmla="*/ 349 h 1524"/>
              <a:gd name="T8" fmla="*/ 654 w 1602"/>
              <a:gd name="T9" fmla="*/ 576 h 1524"/>
              <a:gd name="T10" fmla="*/ 603 w 1602"/>
              <a:gd name="T11" fmla="*/ 0 h 1524"/>
              <a:gd name="T12" fmla="*/ 801 w 1602"/>
              <a:gd name="T13" fmla="*/ 0 h 1524"/>
              <a:gd name="T14" fmla="*/ 999 w 1602"/>
              <a:gd name="T15" fmla="*/ 0 h 1524"/>
              <a:gd name="T16" fmla="*/ 948 w 1602"/>
              <a:gd name="T17" fmla="*/ 576 h 1524"/>
              <a:gd name="T18" fmla="*/ 1480 w 1602"/>
              <a:gd name="T19" fmla="*/ 349 h 1524"/>
              <a:gd name="T20" fmla="*/ 1541 w 1602"/>
              <a:gd name="T21" fmla="*/ 538 h 1524"/>
              <a:gd name="T22" fmla="*/ 1602 w 1602"/>
              <a:gd name="T23" fmla="*/ 726 h 1524"/>
              <a:gd name="T24" fmla="*/ 1039 w 1602"/>
              <a:gd name="T25" fmla="*/ 855 h 1524"/>
              <a:gd name="T26" fmla="*/ 1039 w 1602"/>
              <a:gd name="T27" fmla="*/ 855 h 1524"/>
              <a:gd name="T28" fmla="*/ 1419 w 1602"/>
              <a:gd name="T29" fmla="*/ 1291 h 1524"/>
              <a:gd name="T30" fmla="*/ 1258 w 1602"/>
              <a:gd name="T31" fmla="*/ 1408 h 1524"/>
              <a:gd name="T32" fmla="*/ 1098 w 1602"/>
              <a:gd name="T33" fmla="*/ 1524 h 1524"/>
              <a:gd name="T34" fmla="*/ 801 w 1602"/>
              <a:gd name="T35" fmla="*/ 1028 h 1524"/>
              <a:gd name="T36" fmla="*/ 801 w 1602"/>
              <a:gd name="T37" fmla="*/ 1028 h 1524"/>
              <a:gd name="T38" fmla="*/ 504 w 1602"/>
              <a:gd name="T39" fmla="*/ 1524 h 1524"/>
              <a:gd name="T40" fmla="*/ 344 w 1602"/>
              <a:gd name="T41" fmla="*/ 1408 h 1524"/>
              <a:gd name="T42" fmla="*/ 183 w 1602"/>
              <a:gd name="T43" fmla="*/ 1291 h 1524"/>
              <a:gd name="T44" fmla="*/ 563 w 1602"/>
              <a:gd name="T45" fmla="*/ 855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02" h="1524">
                <a:moveTo>
                  <a:pt x="563" y="855"/>
                </a:moveTo>
                <a:cubicBezTo>
                  <a:pt x="330" y="815"/>
                  <a:pt x="142" y="772"/>
                  <a:pt x="0" y="726"/>
                </a:cubicBezTo>
                <a:lnTo>
                  <a:pt x="61" y="538"/>
                </a:lnTo>
                <a:lnTo>
                  <a:pt x="122" y="349"/>
                </a:lnTo>
                <a:cubicBezTo>
                  <a:pt x="264" y="395"/>
                  <a:pt x="442" y="471"/>
                  <a:pt x="654" y="576"/>
                </a:cubicBezTo>
                <a:cubicBezTo>
                  <a:pt x="620" y="341"/>
                  <a:pt x="603" y="149"/>
                  <a:pt x="603" y="0"/>
                </a:cubicBezTo>
                <a:lnTo>
                  <a:pt x="801" y="0"/>
                </a:lnTo>
                <a:lnTo>
                  <a:pt x="999" y="0"/>
                </a:lnTo>
                <a:cubicBezTo>
                  <a:pt x="999" y="149"/>
                  <a:pt x="982" y="341"/>
                  <a:pt x="948" y="576"/>
                </a:cubicBezTo>
                <a:cubicBezTo>
                  <a:pt x="1161" y="471"/>
                  <a:pt x="1338" y="395"/>
                  <a:pt x="1480" y="349"/>
                </a:cubicBezTo>
                <a:lnTo>
                  <a:pt x="1541" y="538"/>
                </a:lnTo>
                <a:lnTo>
                  <a:pt x="1602" y="726"/>
                </a:lnTo>
                <a:cubicBezTo>
                  <a:pt x="1460" y="772"/>
                  <a:pt x="1272" y="815"/>
                  <a:pt x="1039" y="855"/>
                </a:cubicBezTo>
                <a:lnTo>
                  <a:pt x="1039" y="855"/>
                </a:lnTo>
                <a:cubicBezTo>
                  <a:pt x="1204" y="1025"/>
                  <a:pt x="1331" y="1170"/>
                  <a:pt x="1419" y="1291"/>
                </a:cubicBezTo>
                <a:lnTo>
                  <a:pt x="1258" y="1408"/>
                </a:lnTo>
                <a:lnTo>
                  <a:pt x="1098" y="1524"/>
                </a:lnTo>
                <a:cubicBezTo>
                  <a:pt x="1010" y="1403"/>
                  <a:pt x="911" y="1238"/>
                  <a:pt x="801" y="1028"/>
                </a:cubicBezTo>
                <a:lnTo>
                  <a:pt x="801" y="1028"/>
                </a:lnTo>
                <a:cubicBezTo>
                  <a:pt x="691" y="1238"/>
                  <a:pt x="592" y="1403"/>
                  <a:pt x="504" y="1524"/>
                </a:cubicBezTo>
                <a:lnTo>
                  <a:pt x="344" y="1408"/>
                </a:lnTo>
                <a:lnTo>
                  <a:pt x="183" y="1291"/>
                </a:lnTo>
                <a:cubicBezTo>
                  <a:pt x="271" y="1170"/>
                  <a:pt x="398" y="1025"/>
                  <a:pt x="563" y="855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" name="Tijdelijke aanduiding voor titel 1"/>
          <p:cNvSpPr>
            <a:spLocks noGrp="1"/>
          </p:cNvSpPr>
          <p:nvPr>
            <p:ph type="title"/>
          </p:nvPr>
        </p:nvSpPr>
        <p:spPr>
          <a:xfrm>
            <a:off x="12159943" y="2286000"/>
            <a:ext cx="1554480" cy="1828800"/>
          </a:xfrm>
          <a:prstGeom prst="rect">
            <a:avLst/>
          </a:prstGeom>
          <a:noFill/>
        </p:spPr>
        <p:txBody>
          <a:bodyPr vert="horz" lIns="0" tIns="54864" rIns="0" bIns="0" rtlCol="0" anchor="t" anchorCtr="0">
            <a:noAutofit/>
          </a:bodyPr>
          <a:lstStyle>
            <a:lvl1pPr algn="r">
              <a:lnSpc>
                <a:spcPct val="100000"/>
              </a:lnSpc>
              <a:defRPr lang="nl-NL" sz="1500" dirty="0">
                <a:solidFill>
                  <a:schemeClr val="tx1"/>
                </a:solidFill>
              </a:defRPr>
            </a:lvl1pPr>
          </a:lstStyle>
          <a:p>
            <a:pPr marL="0" lvl="0" indent="0" defTabSz="9144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nl-NL" smtClean="0"/>
              <a:t>Titelstijl van model bewerken</a:t>
            </a:r>
            <a:endParaRPr lang="nl-NL" dirty="0"/>
          </a:p>
        </p:txBody>
      </p:sp>
      <p:grpSp>
        <p:nvGrpSpPr>
          <p:cNvPr id="20" name="Group 8"/>
          <p:cNvGrpSpPr>
            <a:grpSpLocks noChangeAspect="1"/>
          </p:cNvGrpSpPr>
          <p:nvPr userDrawn="1"/>
        </p:nvGrpSpPr>
        <p:grpSpPr bwMode="auto">
          <a:xfrm>
            <a:off x="11887199" y="7589683"/>
            <a:ext cx="1944688" cy="190500"/>
            <a:chOff x="7497" y="2463"/>
            <a:chExt cx="1225" cy="120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304" y="2497"/>
              <a:ext cx="351" cy="86"/>
            </a:xfrm>
            <a:custGeom>
              <a:avLst/>
              <a:gdLst>
                <a:gd name="T0" fmla="*/ 1539 w 1539"/>
                <a:gd name="T1" fmla="*/ 293 h 357"/>
                <a:gd name="T2" fmla="*/ 1346 w 1539"/>
                <a:gd name="T3" fmla="*/ 199 h 357"/>
                <a:gd name="T4" fmla="*/ 1520 w 1539"/>
                <a:gd name="T5" fmla="*/ 141 h 357"/>
                <a:gd name="T6" fmla="*/ 1346 w 1539"/>
                <a:gd name="T7" fmla="*/ 64 h 357"/>
                <a:gd name="T8" fmla="*/ 1533 w 1539"/>
                <a:gd name="T9" fmla="*/ 6 h 357"/>
                <a:gd name="T10" fmla="*/ 1276 w 1539"/>
                <a:gd name="T11" fmla="*/ 351 h 357"/>
                <a:gd name="T12" fmla="*/ 1186 w 1539"/>
                <a:gd name="T13" fmla="*/ 6 h 357"/>
                <a:gd name="T14" fmla="*/ 1116 w 1539"/>
                <a:gd name="T15" fmla="*/ 351 h 357"/>
                <a:gd name="T16" fmla="*/ 1186 w 1539"/>
                <a:gd name="T17" fmla="*/ 6 h 357"/>
                <a:gd name="T18" fmla="*/ 959 w 1539"/>
                <a:gd name="T19" fmla="*/ 268 h 357"/>
                <a:gd name="T20" fmla="*/ 877 w 1539"/>
                <a:gd name="T21" fmla="*/ 297 h 357"/>
                <a:gd name="T22" fmla="*/ 778 w 1539"/>
                <a:gd name="T23" fmla="*/ 174 h 357"/>
                <a:gd name="T24" fmla="*/ 878 w 1539"/>
                <a:gd name="T25" fmla="*/ 59 h 357"/>
                <a:gd name="T26" fmla="*/ 956 w 1539"/>
                <a:gd name="T27" fmla="*/ 114 h 357"/>
                <a:gd name="T28" fmla="*/ 979 w 1539"/>
                <a:gd name="T29" fmla="*/ 27 h 357"/>
                <a:gd name="T30" fmla="*/ 795 w 1539"/>
                <a:gd name="T31" fmla="*/ 17 h 357"/>
                <a:gd name="T32" fmla="*/ 706 w 1539"/>
                <a:gd name="T33" fmla="*/ 177 h 357"/>
                <a:gd name="T34" fmla="*/ 787 w 1539"/>
                <a:gd name="T35" fmla="*/ 334 h 357"/>
                <a:gd name="T36" fmla="*/ 966 w 1539"/>
                <a:gd name="T37" fmla="*/ 341 h 357"/>
                <a:gd name="T38" fmla="*/ 1030 w 1539"/>
                <a:gd name="T39" fmla="*/ 166 h 357"/>
                <a:gd name="T40" fmla="*/ 879 w 1539"/>
                <a:gd name="T41" fmla="*/ 224 h 357"/>
                <a:gd name="T42" fmla="*/ 635 w 1539"/>
                <a:gd name="T43" fmla="*/ 351 h 357"/>
                <a:gd name="T44" fmla="*/ 442 w 1539"/>
                <a:gd name="T45" fmla="*/ 293 h 357"/>
                <a:gd name="T46" fmla="*/ 616 w 1539"/>
                <a:gd name="T47" fmla="*/ 199 h 357"/>
                <a:gd name="T48" fmla="*/ 442 w 1539"/>
                <a:gd name="T49" fmla="*/ 141 h 357"/>
                <a:gd name="T50" fmla="*/ 629 w 1539"/>
                <a:gd name="T51" fmla="*/ 64 h 357"/>
                <a:gd name="T52" fmla="*/ 372 w 1539"/>
                <a:gd name="T53" fmla="*/ 6 h 357"/>
                <a:gd name="T54" fmla="*/ 635 w 1539"/>
                <a:gd name="T55" fmla="*/ 351 h 357"/>
                <a:gd name="T56" fmla="*/ 124 w 1539"/>
                <a:gd name="T57" fmla="*/ 64 h 357"/>
                <a:gd name="T58" fmla="*/ 201 w 1539"/>
                <a:gd name="T59" fmla="*/ 79 h 357"/>
                <a:gd name="T60" fmla="*/ 203 w 1539"/>
                <a:gd name="T61" fmla="*/ 133 h 357"/>
                <a:gd name="T62" fmla="*/ 121 w 1539"/>
                <a:gd name="T63" fmla="*/ 152 h 357"/>
                <a:gd name="T64" fmla="*/ 70 w 1539"/>
                <a:gd name="T65" fmla="*/ 64 h 357"/>
                <a:gd name="T66" fmla="*/ 70 w 1539"/>
                <a:gd name="T67" fmla="*/ 207 h 357"/>
                <a:gd name="T68" fmla="*/ 119 w 1539"/>
                <a:gd name="T69" fmla="*/ 211 h 357"/>
                <a:gd name="T70" fmla="*/ 177 w 1539"/>
                <a:gd name="T71" fmla="*/ 276 h 357"/>
                <a:gd name="T72" fmla="*/ 311 w 1539"/>
                <a:gd name="T73" fmla="*/ 351 h 357"/>
                <a:gd name="T74" fmla="*/ 229 w 1539"/>
                <a:gd name="T75" fmla="*/ 228 h 357"/>
                <a:gd name="T76" fmla="*/ 260 w 1539"/>
                <a:gd name="T77" fmla="*/ 167 h 357"/>
                <a:gd name="T78" fmla="*/ 267 w 1539"/>
                <a:gd name="T79" fmla="*/ 48 h 357"/>
                <a:gd name="T80" fmla="*/ 147 w 1539"/>
                <a:gd name="T81" fmla="*/ 6 h 357"/>
                <a:gd name="T82" fmla="*/ 0 w 1539"/>
                <a:gd name="T83" fmla="*/ 35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9" h="357">
                  <a:moveTo>
                    <a:pt x="1539" y="351"/>
                  </a:moveTo>
                  <a:lnTo>
                    <a:pt x="1539" y="293"/>
                  </a:lnTo>
                  <a:lnTo>
                    <a:pt x="1346" y="293"/>
                  </a:lnTo>
                  <a:lnTo>
                    <a:pt x="1346" y="199"/>
                  </a:lnTo>
                  <a:lnTo>
                    <a:pt x="1520" y="199"/>
                  </a:lnTo>
                  <a:lnTo>
                    <a:pt x="1520" y="141"/>
                  </a:lnTo>
                  <a:lnTo>
                    <a:pt x="1346" y="141"/>
                  </a:lnTo>
                  <a:lnTo>
                    <a:pt x="1346" y="64"/>
                  </a:lnTo>
                  <a:lnTo>
                    <a:pt x="1533" y="64"/>
                  </a:lnTo>
                  <a:lnTo>
                    <a:pt x="1533" y="6"/>
                  </a:lnTo>
                  <a:lnTo>
                    <a:pt x="1276" y="6"/>
                  </a:lnTo>
                  <a:lnTo>
                    <a:pt x="1276" y="351"/>
                  </a:lnTo>
                  <a:lnTo>
                    <a:pt x="1539" y="351"/>
                  </a:lnTo>
                  <a:close/>
                  <a:moveTo>
                    <a:pt x="1186" y="6"/>
                  </a:moveTo>
                  <a:lnTo>
                    <a:pt x="1116" y="6"/>
                  </a:lnTo>
                  <a:lnTo>
                    <a:pt x="1116" y="351"/>
                  </a:lnTo>
                  <a:lnTo>
                    <a:pt x="1186" y="351"/>
                  </a:lnTo>
                  <a:lnTo>
                    <a:pt x="1186" y="6"/>
                  </a:lnTo>
                  <a:close/>
                  <a:moveTo>
                    <a:pt x="959" y="224"/>
                  </a:moveTo>
                  <a:lnTo>
                    <a:pt x="959" y="268"/>
                  </a:lnTo>
                  <a:cubicBezTo>
                    <a:pt x="949" y="276"/>
                    <a:pt x="936" y="283"/>
                    <a:pt x="921" y="289"/>
                  </a:cubicBezTo>
                  <a:cubicBezTo>
                    <a:pt x="907" y="294"/>
                    <a:pt x="892" y="297"/>
                    <a:pt x="877" y="297"/>
                  </a:cubicBezTo>
                  <a:cubicBezTo>
                    <a:pt x="848" y="297"/>
                    <a:pt x="824" y="287"/>
                    <a:pt x="806" y="267"/>
                  </a:cubicBezTo>
                  <a:cubicBezTo>
                    <a:pt x="787" y="246"/>
                    <a:pt x="778" y="215"/>
                    <a:pt x="778" y="174"/>
                  </a:cubicBezTo>
                  <a:cubicBezTo>
                    <a:pt x="778" y="136"/>
                    <a:pt x="787" y="108"/>
                    <a:pt x="805" y="88"/>
                  </a:cubicBezTo>
                  <a:cubicBezTo>
                    <a:pt x="823" y="69"/>
                    <a:pt x="848" y="59"/>
                    <a:pt x="878" y="59"/>
                  </a:cubicBezTo>
                  <a:cubicBezTo>
                    <a:pt x="898" y="59"/>
                    <a:pt x="915" y="64"/>
                    <a:pt x="928" y="74"/>
                  </a:cubicBezTo>
                  <a:cubicBezTo>
                    <a:pt x="942" y="84"/>
                    <a:pt x="951" y="97"/>
                    <a:pt x="956" y="114"/>
                  </a:cubicBezTo>
                  <a:lnTo>
                    <a:pt x="1025" y="101"/>
                  </a:lnTo>
                  <a:cubicBezTo>
                    <a:pt x="1018" y="70"/>
                    <a:pt x="1003" y="45"/>
                    <a:pt x="979" y="27"/>
                  </a:cubicBezTo>
                  <a:cubicBezTo>
                    <a:pt x="954" y="9"/>
                    <a:pt x="921" y="0"/>
                    <a:pt x="878" y="0"/>
                  </a:cubicBezTo>
                  <a:cubicBezTo>
                    <a:pt x="845" y="0"/>
                    <a:pt x="817" y="5"/>
                    <a:pt x="795" y="17"/>
                  </a:cubicBezTo>
                  <a:cubicBezTo>
                    <a:pt x="766" y="32"/>
                    <a:pt x="744" y="53"/>
                    <a:pt x="729" y="81"/>
                  </a:cubicBezTo>
                  <a:cubicBezTo>
                    <a:pt x="714" y="109"/>
                    <a:pt x="706" y="141"/>
                    <a:pt x="706" y="177"/>
                  </a:cubicBezTo>
                  <a:cubicBezTo>
                    <a:pt x="706" y="210"/>
                    <a:pt x="713" y="241"/>
                    <a:pt x="727" y="269"/>
                  </a:cubicBezTo>
                  <a:cubicBezTo>
                    <a:pt x="740" y="297"/>
                    <a:pt x="760" y="319"/>
                    <a:pt x="787" y="334"/>
                  </a:cubicBezTo>
                  <a:cubicBezTo>
                    <a:pt x="814" y="349"/>
                    <a:pt x="846" y="357"/>
                    <a:pt x="882" y="357"/>
                  </a:cubicBezTo>
                  <a:cubicBezTo>
                    <a:pt x="910" y="357"/>
                    <a:pt x="938" y="352"/>
                    <a:pt x="966" y="341"/>
                  </a:cubicBezTo>
                  <a:cubicBezTo>
                    <a:pt x="994" y="330"/>
                    <a:pt x="1015" y="318"/>
                    <a:pt x="1030" y="303"/>
                  </a:cubicBezTo>
                  <a:lnTo>
                    <a:pt x="1030" y="166"/>
                  </a:lnTo>
                  <a:lnTo>
                    <a:pt x="879" y="166"/>
                  </a:lnTo>
                  <a:lnTo>
                    <a:pt x="879" y="224"/>
                  </a:lnTo>
                  <a:lnTo>
                    <a:pt x="959" y="224"/>
                  </a:lnTo>
                  <a:close/>
                  <a:moveTo>
                    <a:pt x="635" y="351"/>
                  </a:moveTo>
                  <a:lnTo>
                    <a:pt x="635" y="293"/>
                  </a:lnTo>
                  <a:lnTo>
                    <a:pt x="442" y="293"/>
                  </a:lnTo>
                  <a:lnTo>
                    <a:pt x="442" y="199"/>
                  </a:lnTo>
                  <a:lnTo>
                    <a:pt x="616" y="199"/>
                  </a:lnTo>
                  <a:lnTo>
                    <a:pt x="616" y="141"/>
                  </a:lnTo>
                  <a:lnTo>
                    <a:pt x="442" y="141"/>
                  </a:lnTo>
                  <a:lnTo>
                    <a:pt x="442" y="64"/>
                  </a:lnTo>
                  <a:lnTo>
                    <a:pt x="629" y="64"/>
                  </a:lnTo>
                  <a:lnTo>
                    <a:pt x="629" y="6"/>
                  </a:lnTo>
                  <a:lnTo>
                    <a:pt x="372" y="6"/>
                  </a:lnTo>
                  <a:lnTo>
                    <a:pt x="372" y="351"/>
                  </a:lnTo>
                  <a:lnTo>
                    <a:pt x="635" y="351"/>
                  </a:lnTo>
                  <a:close/>
                  <a:moveTo>
                    <a:pt x="70" y="64"/>
                  </a:moveTo>
                  <a:lnTo>
                    <a:pt x="124" y="64"/>
                  </a:lnTo>
                  <a:cubicBezTo>
                    <a:pt x="152" y="64"/>
                    <a:pt x="169" y="64"/>
                    <a:pt x="175" y="65"/>
                  </a:cubicBezTo>
                  <a:cubicBezTo>
                    <a:pt x="186" y="67"/>
                    <a:pt x="195" y="72"/>
                    <a:pt x="201" y="79"/>
                  </a:cubicBezTo>
                  <a:cubicBezTo>
                    <a:pt x="207" y="86"/>
                    <a:pt x="211" y="95"/>
                    <a:pt x="211" y="107"/>
                  </a:cubicBezTo>
                  <a:cubicBezTo>
                    <a:pt x="211" y="117"/>
                    <a:pt x="208" y="126"/>
                    <a:pt x="203" y="133"/>
                  </a:cubicBezTo>
                  <a:cubicBezTo>
                    <a:pt x="199" y="140"/>
                    <a:pt x="192" y="145"/>
                    <a:pt x="184" y="147"/>
                  </a:cubicBezTo>
                  <a:cubicBezTo>
                    <a:pt x="176" y="150"/>
                    <a:pt x="155" y="152"/>
                    <a:pt x="121" y="152"/>
                  </a:cubicBezTo>
                  <a:lnTo>
                    <a:pt x="70" y="152"/>
                  </a:lnTo>
                  <a:lnTo>
                    <a:pt x="70" y="64"/>
                  </a:lnTo>
                  <a:close/>
                  <a:moveTo>
                    <a:pt x="70" y="351"/>
                  </a:moveTo>
                  <a:lnTo>
                    <a:pt x="70" y="207"/>
                  </a:lnTo>
                  <a:lnTo>
                    <a:pt x="84" y="207"/>
                  </a:lnTo>
                  <a:cubicBezTo>
                    <a:pt x="100" y="207"/>
                    <a:pt x="112" y="208"/>
                    <a:pt x="119" y="211"/>
                  </a:cubicBezTo>
                  <a:cubicBezTo>
                    <a:pt x="126" y="213"/>
                    <a:pt x="133" y="218"/>
                    <a:pt x="140" y="225"/>
                  </a:cubicBezTo>
                  <a:cubicBezTo>
                    <a:pt x="146" y="232"/>
                    <a:pt x="159" y="249"/>
                    <a:pt x="177" y="276"/>
                  </a:cubicBezTo>
                  <a:lnTo>
                    <a:pt x="227" y="351"/>
                  </a:lnTo>
                  <a:lnTo>
                    <a:pt x="311" y="351"/>
                  </a:lnTo>
                  <a:lnTo>
                    <a:pt x="268" y="284"/>
                  </a:lnTo>
                  <a:cubicBezTo>
                    <a:pt x="252" y="257"/>
                    <a:pt x="238" y="238"/>
                    <a:pt x="229" y="228"/>
                  </a:cubicBezTo>
                  <a:cubicBezTo>
                    <a:pt x="219" y="217"/>
                    <a:pt x="206" y="207"/>
                    <a:pt x="191" y="199"/>
                  </a:cubicBezTo>
                  <a:cubicBezTo>
                    <a:pt x="222" y="194"/>
                    <a:pt x="244" y="184"/>
                    <a:pt x="260" y="167"/>
                  </a:cubicBezTo>
                  <a:cubicBezTo>
                    <a:pt x="275" y="150"/>
                    <a:pt x="282" y="128"/>
                    <a:pt x="282" y="102"/>
                  </a:cubicBezTo>
                  <a:cubicBezTo>
                    <a:pt x="282" y="82"/>
                    <a:pt x="277" y="64"/>
                    <a:pt x="267" y="48"/>
                  </a:cubicBezTo>
                  <a:cubicBezTo>
                    <a:pt x="257" y="32"/>
                    <a:pt x="244" y="21"/>
                    <a:pt x="227" y="15"/>
                  </a:cubicBezTo>
                  <a:cubicBezTo>
                    <a:pt x="210" y="9"/>
                    <a:pt x="184" y="6"/>
                    <a:pt x="147" y="6"/>
                  </a:cubicBezTo>
                  <a:lnTo>
                    <a:pt x="0" y="6"/>
                  </a:lnTo>
                  <a:lnTo>
                    <a:pt x="0" y="351"/>
                  </a:lnTo>
                  <a:lnTo>
                    <a:pt x="70" y="351"/>
                  </a:lnTo>
                  <a:close/>
                </a:path>
              </a:pathLst>
            </a:custGeom>
            <a:solidFill>
              <a:srgbClr val="D98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7497" y="2497"/>
              <a:ext cx="787" cy="86"/>
            </a:xfrm>
            <a:custGeom>
              <a:avLst/>
              <a:gdLst>
                <a:gd name="T0" fmla="*/ 165 w 3455"/>
                <a:gd name="T1" fmla="*/ 358 h 358"/>
                <a:gd name="T2" fmla="*/ 331 w 3455"/>
                <a:gd name="T3" fmla="*/ 180 h 358"/>
                <a:gd name="T4" fmla="*/ 166 w 3455"/>
                <a:gd name="T5" fmla="*/ 0 h 358"/>
                <a:gd name="T6" fmla="*/ 20 w 3455"/>
                <a:gd name="T7" fmla="*/ 270 h 358"/>
                <a:gd name="T8" fmla="*/ 227 w 3455"/>
                <a:gd name="T9" fmla="*/ 57 h 358"/>
                <a:gd name="T10" fmla="*/ 250 w 3455"/>
                <a:gd name="T11" fmla="*/ 283 h 358"/>
                <a:gd name="T12" fmla="*/ 47 w 3455"/>
                <a:gd name="T13" fmla="*/ 185 h 358"/>
                <a:gd name="T14" fmla="*/ 460 w 3455"/>
                <a:gd name="T15" fmla="*/ 199 h 358"/>
                <a:gd name="T16" fmla="*/ 559 w 3455"/>
                <a:gd name="T17" fmla="*/ 209 h 358"/>
                <a:gd name="T18" fmla="*/ 661 w 3455"/>
                <a:gd name="T19" fmla="*/ 352 h 358"/>
                <a:gd name="T20" fmla="*/ 621 w 3455"/>
                <a:gd name="T21" fmla="*/ 212 h 358"/>
                <a:gd name="T22" fmla="*/ 691 w 3455"/>
                <a:gd name="T23" fmla="*/ 101 h 358"/>
                <a:gd name="T24" fmla="*/ 568 w 3455"/>
                <a:gd name="T25" fmla="*/ 7 h 358"/>
                <a:gd name="T26" fmla="*/ 460 w 3455"/>
                <a:gd name="T27" fmla="*/ 352 h 358"/>
                <a:gd name="T28" fmla="*/ 626 w 3455"/>
                <a:gd name="T29" fmla="*/ 61 h 358"/>
                <a:gd name="T30" fmla="*/ 607 w 3455"/>
                <a:gd name="T31" fmla="*/ 153 h 358"/>
                <a:gd name="T32" fmla="*/ 460 w 3455"/>
                <a:gd name="T33" fmla="*/ 45 h 358"/>
                <a:gd name="T34" fmla="*/ 1007 w 3455"/>
                <a:gd name="T35" fmla="*/ 305 h 358"/>
                <a:gd name="T36" fmla="*/ 838 w 3455"/>
                <a:gd name="T37" fmla="*/ 255 h 358"/>
                <a:gd name="T38" fmla="*/ 857 w 3455"/>
                <a:gd name="T39" fmla="*/ 74 h 358"/>
                <a:gd name="T40" fmla="*/ 996 w 3455"/>
                <a:gd name="T41" fmla="*/ 49 h 358"/>
                <a:gd name="T42" fmla="*/ 1089 w 3455"/>
                <a:gd name="T43" fmla="*/ 103 h 358"/>
                <a:gd name="T44" fmla="*/ 948 w 3455"/>
                <a:gd name="T45" fmla="*/ 1 h 358"/>
                <a:gd name="T46" fmla="*/ 775 w 3455"/>
                <a:gd name="T47" fmla="*/ 181 h 358"/>
                <a:gd name="T48" fmla="*/ 951 w 3455"/>
                <a:gd name="T49" fmla="*/ 358 h 358"/>
                <a:gd name="T50" fmla="*/ 1094 w 3455"/>
                <a:gd name="T51" fmla="*/ 176 h 358"/>
                <a:gd name="T52" fmla="*/ 1050 w 3455"/>
                <a:gd name="T53" fmla="*/ 217 h 358"/>
                <a:gd name="T54" fmla="*/ 1379 w 3455"/>
                <a:gd name="T55" fmla="*/ 247 h 358"/>
                <a:gd name="T56" fmla="*/ 1330 w 3455"/>
                <a:gd name="T57" fmla="*/ 7 h 358"/>
                <a:gd name="T58" fmla="*/ 1197 w 3455"/>
                <a:gd name="T59" fmla="*/ 352 h 358"/>
                <a:gd name="T60" fmla="*/ 1329 w 3455"/>
                <a:gd name="T61" fmla="*/ 115 h 358"/>
                <a:gd name="T62" fmla="*/ 1286 w 3455"/>
                <a:gd name="T63" fmla="*/ 109 h 358"/>
                <a:gd name="T64" fmla="*/ 1757 w 3455"/>
                <a:gd name="T65" fmla="*/ 352 h 358"/>
                <a:gd name="T66" fmla="*/ 1760 w 3455"/>
                <a:gd name="T67" fmla="*/ 7 h 358"/>
                <a:gd name="T68" fmla="*/ 1532 w 3455"/>
                <a:gd name="T69" fmla="*/ 7 h 358"/>
                <a:gd name="T70" fmla="*/ 1958 w 3455"/>
                <a:gd name="T71" fmla="*/ 7 h 358"/>
                <a:gd name="T72" fmla="*/ 1958 w 3455"/>
                <a:gd name="T73" fmla="*/ 352 h 358"/>
                <a:gd name="T74" fmla="*/ 2116 w 3455"/>
                <a:gd name="T75" fmla="*/ 344 h 358"/>
                <a:gd name="T76" fmla="*/ 2307 w 3455"/>
                <a:gd name="T77" fmla="*/ 306 h 358"/>
                <a:gd name="T78" fmla="*/ 2264 w 3455"/>
                <a:gd name="T79" fmla="*/ 170 h 358"/>
                <a:gd name="T80" fmla="*/ 2105 w 3455"/>
                <a:gd name="T81" fmla="*/ 93 h 358"/>
                <a:gd name="T82" fmla="*/ 2244 w 3455"/>
                <a:gd name="T83" fmla="*/ 58 h 358"/>
                <a:gd name="T84" fmla="*/ 2295 w 3455"/>
                <a:gd name="T85" fmla="*/ 49 h 358"/>
                <a:gd name="T86" fmla="*/ 2119 w 3455"/>
                <a:gd name="T87" fmla="*/ 12 h 358"/>
                <a:gd name="T88" fmla="*/ 2073 w 3455"/>
                <a:gd name="T89" fmla="*/ 139 h 358"/>
                <a:gd name="T90" fmla="*/ 2238 w 3455"/>
                <a:gd name="T91" fmla="*/ 209 h 358"/>
                <a:gd name="T92" fmla="*/ 2269 w 3455"/>
                <a:gd name="T93" fmla="*/ 288 h 358"/>
                <a:gd name="T94" fmla="*/ 2140 w 3455"/>
                <a:gd name="T95" fmla="*/ 307 h 358"/>
                <a:gd name="T96" fmla="*/ 2047 w 3455"/>
                <a:gd name="T97" fmla="*/ 241 h 358"/>
                <a:gd name="T98" fmla="*/ 2458 w 3455"/>
                <a:gd name="T99" fmla="*/ 247 h 358"/>
                <a:gd name="T100" fmla="*/ 2695 w 3455"/>
                <a:gd name="T101" fmla="*/ 352 h 358"/>
                <a:gd name="T102" fmla="*/ 2371 w 3455"/>
                <a:gd name="T103" fmla="*/ 352 h 358"/>
                <a:gd name="T104" fmla="*/ 2527 w 3455"/>
                <a:gd name="T105" fmla="*/ 43 h 358"/>
                <a:gd name="T106" fmla="*/ 2471 w 3455"/>
                <a:gd name="T107" fmla="*/ 210 h 358"/>
                <a:gd name="T108" fmla="*/ 2853 w 3455"/>
                <a:gd name="T109" fmla="*/ 47 h 358"/>
                <a:gd name="T110" fmla="*/ 2693 w 3455"/>
                <a:gd name="T111" fmla="*/ 7 h 358"/>
                <a:gd name="T112" fmla="*/ 2807 w 3455"/>
                <a:gd name="T113" fmla="*/ 352 h 358"/>
                <a:gd name="T114" fmla="*/ 3046 w 3455"/>
                <a:gd name="T115" fmla="*/ 7 h 358"/>
                <a:gd name="T116" fmla="*/ 3092 w 3455"/>
                <a:gd name="T117" fmla="*/ 7 h 358"/>
                <a:gd name="T118" fmla="*/ 3243 w 3455"/>
                <a:gd name="T119" fmla="*/ 311 h 358"/>
                <a:gd name="T120" fmla="*/ 3434 w 3455"/>
                <a:gd name="T121" fmla="*/ 153 h 358"/>
                <a:gd name="T122" fmla="*/ 3447 w 3455"/>
                <a:gd name="T123" fmla="*/ 47 h 358"/>
                <a:gd name="T124" fmla="*/ 3198 w 3455"/>
                <a:gd name="T125" fmla="*/ 35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5" h="358">
                  <a:moveTo>
                    <a:pt x="20" y="270"/>
                  </a:moveTo>
                  <a:cubicBezTo>
                    <a:pt x="33" y="297"/>
                    <a:pt x="53" y="319"/>
                    <a:pt x="78" y="334"/>
                  </a:cubicBezTo>
                  <a:cubicBezTo>
                    <a:pt x="104" y="350"/>
                    <a:pt x="133" y="358"/>
                    <a:pt x="165" y="358"/>
                  </a:cubicBezTo>
                  <a:cubicBezTo>
                    <a:pt x="195" y="358"/>
                    <a:pt x="223" y="351"/>
                    <a:pt x="249" y="337"/>
                  </a:cubicBezTo>
                  <a:cubicBezTo>
                    <a:pt x="275" y="322"/>
                    <a:pt x="295" y="301"/>
                    <a:pt x="309" y="274"/>
                  </a:cubicBezTo>
                  <a:cubicBezTo>
                    <a:pt x="323" y="246"/>
                    <a:pt x="331" y="215"/>
                    <a:pt x="331" y="180"/>
                  </a:cubicBezTo>
                  <a:cubicBezTo>
                    <a:pt x="331" y="145"/>
                    <a:pt x="324" y="114"/>
                    <a:pt x="310" y="87"/>
                  </a:cubicBezTo>
                  <a:cubicBezTo>
                    <a:pt x="297" y="60"/>
                    <a:pt x="277" y="39"/>
                    <a:pt x="252" y="23"/>
                  </a:cubicBezTo>
                  <a:cubicBezTo>
                    <a:pt x="226" y="8"/>
                    <a:pt x="197" y="0"/>
                    <a:pt x="166" y="0"/>
                  </a:cubicBezTo>
                  <a:cubicBezTo>
                    <a:pt x="117" y="0"/>
                    <a:pt x="77" y="17"/>
                    <a:pt x="46" y="49"/>
                  </a:cubicBezTo>
                  <a:cubicBezTo>
                    <a:pt x="16" y="82"/>
                    <a:pt x="0" y="126"/>
                    <a:pt x="0" y="184"/>
                  </a:cubicBezTo>
                  <a:cubicBezTo>
                    <a:pt x="0" y="214"/>
                    <a:pt x="7" y="243"/>
                    <a:pt x="20" y="270"/>
                  </a:cubicBezTo>
                  <a:close/>
                  <a:moveTo>
                    <a:pt x="82" y="73"/>
                  </a:moveTo>
                  <a:cubicBezTo>
                    <a:pt x="106" y="51"/>
                    <a:pt x="133" y="40"/>
                    <a:pt x="166" y="40"/>
                  </a:cubicBezTo>
                  <a:cubicBezTo>
                    <a:pt x="189" y="40"/>
                    <a:pt x="209" y="46"/>
                    <a:pt x="227" y="57"/>
                  </a:cubicBezTo>
                  <a:cubicBezTo>
                    <a:pt x="246" y="69"/>
                    <a:pt x="260" y="85"/>
                    <a:pt x="269" y="106"/>
                  </a:cubicBezTo>
                  <a:cubicBezTo>
                    <a:pt x="279" y="127"/>
                    <a:pt x="283" y="151"/>
                    <a:pt x="283" y="180"/>
                  </a:cubicBezTo>
                  <a:cubicBezTo>
                    <a:pt x="283" y="224"/>
                    <a:pt x="272" y="258"/>
                    <a:pt x="250" y="283"/>
                  </a:cubicBezTo>
                  <a:cubicBezTo>
                    <a:pt x="228" y="307"/>
                    <a:pt x="200" y="319"/>
                    <a:pt x="165" y="319"/>
                  </a:cubicBezTo>
                  <a:cubicBezTo>
                    <a:pt x="131" y="319"/>
                    <a:pt x="103" y="307"/>
                    <a:pt x="81" y="283"/>
                  </a:cubicBezTo>
                  <a:cubicBezTo>
                    <a:pt x="58" y="259"/>
                    <a:pt x="47" y="226"/>
                    <a:pt x="47" y="185"/>
                  </a:cubicBezTo>
                  <a:cubicBezTo>
                    <a:pt x="47" y="132"/>
                    <a:pt x="59" y="95"/>
                    <a:pt x="82" y="73"/>
                  </a:cubicBezTo>
                  <a:close/>
                  <a:moveTo>
                    <a:pt x="460" y="352"/>
                  </a:moveTo>
                  <a:lnTo>
                    <a:pt x="460" y="199"/>
                  </a:lnTo>
                  <a:lnTo>
                    <a:pt x="513" y="199"/>
                  </a:lnTo>
                  <a:cubicBezTo>
                    <a:pt x="525" y="199"/>
                    <a:pt x="533" y="199"/>
                    <a:pt x="539" y="200"/>
                  </a:cubicBezTo>
                  <a:cubicBezTo>
                    <a:pt x="546" y="202"/>
                    <a:pt x="553" y="205"/>
                    <a:pt x="559" y="209"/>
                  </a:cubicBezTo>
                  <a:cubicBezTo>
                    <a:pt x="566" y="214"/>
                    <a:pt x="574" y="222"/>
                    <a:pt x="583" y="233"/>
                  </a:cubicBezTo>
                  <a:cubicBezTo>
                    <a:pt x="591" y="244"/>
                    <a:pt x="602" y="259"/>
                    <a:pt x="616" y="280"/>
                  </a:cubicBezTo>
                  <a:lnTo>
                    <a:pt x="661" y="352"/>
                  </a:lnTo>
                  <a:lnTo>
                    <a:pt x="719" y="352"/>
                  </a:lnTo>
                  <a:lnTo>
                    <a:pt x="659" y="258"/>
                  </a:lnTo>
                  <a:cubicBezTo>
                    <a:pt x="647" y="240"/>
                    <a:pt x="634" y="224"/>
                    <a:pt x="621" y="212"/>
                  </a:cubicBezTo>
                  <a:cubicBezTo>
                    <a:pt x="615" y="206"/>
                    <a:pt x="605" y="201"/>
                    <a:pt x="593" y="195"/>
                  </a:cubicBezTo>
                  <a:cubicBezTo>
                    <a:pt x="626" y="190"/>
                    <a:pt x="651" y="180"/>
                    <a:pt x="667" y="163"/>
                  </a:cubicBezTo>
                  <a:cubicBezTo>
                    <a:pt x="683" y="146"/>
                    <a:pt x="691" y="125"/>
                    <a:pt x="691" y="101"/>
                  </a:cubicBezTo>
                  <a:cubicBezTo>
                    <a:pt x="691" y="82"/>
                    <a:pt x="686" y="64"/>
                    <a:pt x="676" y="49"/>
                  </a:cubicBezTo>
                  <a:cubicBezTo>
                    <a:pt x="667" y="33"/>
                    <a:pt x="654" y="22"/>
                    <a:pt x="638" y="16"/>
                  </a:cubicBezTo>
                  <a:cubicBezTo>
                    <a:pt x="622" y="10"/>
                    <a:pt x="598" y="7"/>
                    <a:pt x="568" y="7"/>
                  </a:cubicBezTo>
                  <a:lnTo>
                    <a:pt x="414" y="7"/>
                  </a:lnTo>
                  <a:lnTo>
                    <a:pt x="414" y="352"/>
                  </a:lnTo>
                  <a:lnTo>
                    <a:pt x="460" y="352"/>
                  </a:lnTo>
                  <a:close/>
                  <a:moveTo>
                    <a:pt x="460" y="45"/>
                  </a:moveTo>
                  <a:lnTo>
                    <a:pt x="569" y="45"/>
                  </a:lnTo>
                  <a:cubicBezTo>
                    <a:pt x="595" y="45"/>
                    <a:pt x="614" y="50"/>
                    <a:pt x="626" y="61"/>
                  </a:cubicBezTo>
                  <a:cubicBezTo>
                    <a:pt x="637" y="71"/>
                    <a:pt x="643" y="84"/>
                    <a:pt x="643" y="101"/>
                  </a:cubicBezTo>
                  <a:cubicBezTo>
                    <a:pt x="643" y="112"/>
                    <a:pt x="640" y="122"/>
                    <a:pt x="634" y="132"/>
                  </a:cubicBezTo>
                  <a:cubicBezTo>
                    <a:pt x="628" y="141"/>
                    <a:pt x="619" y="148"/>
                    <a:pt x="607" y="153"/>
                  </a:cubicBezTo>
                  <a:cubicBezTo>
                    <a:pt x="596" y="157"/>
                    <a:pt x="579" y="159"/>
                    <a:pt x="558" y="159"/>
                  </a:cubicBezTo>
                  <a:lnTo>
                    <a:pt x="460" y="159"/>
                  </a:lnTo>
                  <a:lnTo>
                    <a:pt x="460" y="45"/>
                  </a:lnTo>
                  <a:close/>
                  <a:moveTo>
                    <a:pt x="1050" y="217"/>
                  </a:moveTo>
                  <a:lnTo>
                    <a:pt x="1050" y="281"/>
                  </a:lnTo>
                  <a:cubicBezTo>
                    <a:pt x="1040" y="290"/>
                    <a:pt x="1026" y="298"/>
                    <a:pt x="1007" y="305"/>
                  </a:cubicBezTo>
                  <a:cubicBezTo>
                    <a:pt x="988" y="313"/>
                    <a:pt x="969" y="317"/>
                    <a:pt x="949" y="317"/>
                  </a:cubicBezTo>
                  <a:cubicBezTo>
                    <a:pt x="926" y="317"/>
                    <a:pt x="904" y="312"/>
                    <a:pt x="884" y="302"/>
                  </a:cubicBezTo>
                  <a:cubicBezTo>
                    <a:pt x="864" y="292"/>
                    <a:pt x="848" y="276"/>
                    <a:pt x="838" y="255"/>
                  </a:cubicBezTo>
                  <a:cubicBezTo>
                    <a:pt x="827" y="235"/>
                    <a:pt x="822" y="209"/>
                    <a:pt x="822" y="178"/>
                  </a:cubicBezTo>
                  <a:cubicBezTo>
                    <a:pt x="822" y="153"/>
                    <a:pt x="826" y="130"/>
                    <a:pt x="835" y="109"/>
                  </a:cubicBezTo>
                  <a:cubicBezTo>
                    <a:pt x="840" y="96"/>
                    <a:pt x="848" y="85"/>
                    <a:pt x="857" y="74"/>
                  </a:cubicBezTo>
                  <a:cubicBezTo>
                    <a:pt x="866" y="64"/>
                    <a:pt x="879" y="56"/>
                    <a:pt x="894" y="49"/>
                  </a:cubicBezTo>
                  <a:cubicBezTo>
                    <a:pt x="909" y="43"/>
                    <a:pt x="927" y="40"/>
                    <a:pt x="948" y="40"/>
                  </a:cubicBezTo>
                  <a:cubicBezTo>
                    <a:pt x="965" y="40"/>
                    <a:pt x="981" y="43"/>
                    <a:pt x="996" y="49"/>
                  </a:cubicBezTo>
                  <a:cubicBezTo>
                    <a:pt x="1010" y="55"/>
                    <a:pt x="1021" y="63"/>
                    <a:pt x="1029" y="73"/>
                  </a:cubicBezTo>
                  <a:cubicBezTo>
                    <a:pt x="1036" y="83"/>
                    <a:pt x="1043" y="97"/>
                    <a:pt x="1048" y="115"/>
                  </a:cubicBezTo>
                  <a:lnTo>
                    <a:pt x="1089" y="103"/>
                  </a:lnTo>
                  <a:cubicBezTo>
                    <a:pt x="1083" y="80"/>
                    <a:pt x="1075" y="61"/>
                    <a:pt x="1063" y="47"/>
                  </a:cubicBezTo>
                  <a:cubicBezTo>
                    <a:pt x="1052" y="32"/>
                    <a:pt x="1036" y="21"/>
                    <a:pt x="1016" y="13"/>
                  </a:cubicBezTo>
                  <a:cubicBezTo>
                    <a:pt x="995" y="5"/>
                    <a:pt x="973" y="1"/>
                    <a:pt x="948" y="1"/>
                  </a:cubicBezTo>
                  <a:cubicBezTo>
                    <a:pt x="913" y="1"/>
                    <a:pt x="883" y="8"/>
                    <a:pt x="857" y="22"/>
                  </a:cubicBezTo>
                  <a:cubicBezTo>
                    <a:pt x="830" y="36"/>
                    <a:pt x="810" y="58"/>
                    <a:pt x="796" y="87"/>
                  </a:cubicBezTo>
                  <a:cubicBezTo>
                    <a:pt x="782" y="116"/>
                    <a:pt x="775" y="147"/>
                    <a:pt x="775" y="181"/>
                  </a:cubicBezTo>
                  <a:cubicBezTo>
                    <a:pt x="775" y="215"/>
                    <a:pt x="782" y="246"/>
                    <a:pt x="796" y="273"/>
                  </a:cubicBezTo>
                  <a:cubicBezTo>
                    <a:pt x="810" y="301"/>
                    <a:pt x="831" y="322"/>
                    <a:pt x="859" y="336"/>
                  </a:cubicBezTo>
                  <a:cubicBezTo>
                    <a:pt x="887" y="351"/>
                    <a:pt x="917" y="358"/>
                    <a:pt x="951" y="358"/>
                  </a:cubicBezTo>
                  <a:cubicBezTo>
                    <a:pt x="976" y="358"/>
                    <a:pt x="1001" y="353"/>
                    <a:pt x="1025" y="344"/>
                  </a:cubicBezTo>
                  <a:cubicBezTo>
                    <a:pt x="1049" y="335"/>
                    <a:pt x="1072" y="322"/>
                    <a:pt x="1094" y="304"/>
                  </a:cubicBezTo>
                  <a:lnTo>
                    <a:pt x="1094" y="176"/>
                  </a:lnTo>
                  <a:lnTo>
                    <a:pt x="948" y="176"/>
                  </a:lnTo>
                  <a:lnTo>
                    <a:pt x="948" y="217"/>
                  </a:lnTo>
                  <a:lnTo>
                    <a:pt x="1050" y="217"/>
                  </a:lnTo>
                  <a:close/>
                  <a:moveTo>
                    <a:pt x="1197" y="352"/>
                  </a:moveTo>
                  <a:lnTo>
                    <a:pt x="1235" y="247"/>
                  </a:lnTo>
                  <a:lnTo>
                    <a:pt x="1379" y="247"/>
                  </a:lnTo>
                  <a:lnTo>
                    <a:pt x="1419" y="352"/>
                  </a:lnTo>
                  <a:lnTo>
                    <a:pt x="1471" y="352"/>
                  </a:lnTo>
                  <a:lnTo>
                    <a:pt x="1330" y="7"/>
                  </a:lnTo>
                  <a:lnTo>
                    <a:pt x="1281" y="7"/>
                  </a:lnTo>
                  <a:lnTo>
                    <a:pt x="1148" y="352"/>
                  </a:lnTo>
                  <a:lnTo>
                    <a:pt x="1197" y="352"/>
                  </a:lnTo>
                  <a:close/>
                  <a:moveTo>
                    <a:pt x="1286" y="109"/>
                  </a:moveTo>
                  <a:cubicBezTo>
                    <a:pt x="1294" y="87"/>
                    <a:pt x="1300" y="65"/>
                    <a:pt x="1304" y="43"/>
                  </a:cubicBezTo>
                  <a:cubicBezTo>
                    <a:pt x="1310" y="62"/>
                    <a:pt x="1318" y="85"/>
                    <a:pt x="1329" y="115"/>
                  </a:cubicBezTo>
                  <a:lnTo>
                    <a:pt x="1365" y="210"/>
                  </a:lnTo>
                  <a:lnTo>
                    <a:pt x="1248" y="210"/>
                  </a:lnTo>
                  <a:lnTo>
                    <a:pt x="1286" y="109"/>
                  </a:lnTo>
                  <a:close/>
                  <a:moveTo>
                    <a:pt x="1575" y="352"/>
                  </a:moveTo>
                  <a:lnTo>
                    <a:pt x="1575" y="81"/>
                  </a:lnTo>
                  <a:lnTo>
                    <a:pt x="1757" y="352"/>
                  </a:lnTo>
                  <a:lnTo>
                    <a:pt x="1804" y="352"/>
                  </a:lnTo>
                  <a:lnTo>
                    <a:pt x="1804" y="7"/>
                  </a:lnTo>
                  <a:lnTo>
                    <a:pt x="1760" y="7"/>
                  </a:lnTo>
                  <a:lnTo>
                    <a:pt x="1760" y="278"/>
                  </a:lnTo>
                  <a:lnTo>
                    <a:pt x="1578" y="7"/>
                  </a:lnTo>
                  <a:lnTo>
                    <a:pt x="1532" y="7"/>
                  </a:lnTo>
                  <a:lnTo>
                    <a:pt x="1532" y="352"/>
                  </a:lnTo>
                  <a:lnTo>
                    <a:pt x="1575" y="352"/>
                  </a:lnTo>
                  <a:close/>
                  <a:moveTo>
                    <a:pt x="1958" y="7"/>
                  </a:moveTo>
                  <a:lnTo>
                    <a:pt x="1913" y="7"/>
                  </a:lnTo>
                  <a:lnTo>
                    <a:pt x="1913" y="352"/>
                  </a:lnTo>
                  <a:lnTo>
                    <a:pt x="1958" y="352"/>
                  </a:lnTo>
                  <a:lnTo>
                    <a:pt x="1958" y="7"/>
                  </a:lnTo>
                  <a:close/>
                  <a:moveTo>
                    <a:pt x="2066" y="303"/>
                  </a:moveTo>
                  <a:cubicBezTo>
                    <a:pt x="2078" y="321"/>
                    <a:pt x="2095" y="335"/>
                    <a:pt x="2116" y="344"/>
                  </a:cubicBezTo>
                  <a:cubicBezTo>
                    <a:pt x="2137" y="353"/>
                    <a:pt x="2164" y="358"/>
                    <a:pt x="2195" y="358"/>
                  </a:cubicBezTo>
                  <a:cubicBezTo>
                    <a:pt x="2219" y="358"/>
                    <a:pt x="2242" y="353"/>
                    <a:pt x="2261" y="344"/>
                  </a:cubicBezTo>
                  <a:cubicBezTo>
                    <a:pt x="2281" y="335"/>
                    <a:pt x="2296" y="323"/>
                    <a:pt x="2307" y="306"/>
                  </a:cubicBezTo>
                  <a:cubicBezTo>
                    <a:pt x="2317" y="290"/>
                    <a:pt x="2323" y="273"/>
                    <a:pt x="2323" y="254"/>
                  </a:cubicBezTo>
                  <a:cubicBezTo>
                    <a:pt x="2323" y="236"/>
                    <a:pt x="2318" y="220"/>
                    <a:pt x="2308" y="205"/>
                  </a:cubicBezTo>
                  <a:cubicBezTo>
                    <a:pt x="2299" y="191"/>
                    <a:pt x="2284" y="179"/>
                    <a:pt x="2264" y="170"/>
                  </a:cubicBezTo>
                  <a:cubicBezTo>
                    <a:pt x="2250" y="164"/>
                    <a:pt x="2224" y="156"/>
                    <a:pt x="2187" y="148"/>
                  </a:cubicBezTo>
                  <a:cubicBezTo>
                    <a:pt x="2150" y="140"/>
                    <a:pt x="2127" y="131"/>
                    <a:pt x="2118" y="123"/>
                  </a:cubicBezTo>
                  <a:cubicBezTo>
                    <a:pt x="2109" y="115"/>
                    <a:pt x="2105" y="105"/>
                    <a:pt x="2105" y="93"/>
                  </a:cubicBezTo>
                  <a:cubicBezTo>
                    <a:pt x="2105" y="79"/>
                    <a:pt x="2111" y="66"/>
                    <a:pt x="2124" y="56"/>
                  </a:cubicBezTo>
                  <a:cubicBezTo>
                    <a:pt x="2136" y="46"/>
                    <a:pt x="2157" y="41"/>
                    <a:pt x="2184" y="41"/>
                  </a:cubicBezTo>
                  <a:cubicBezTo>
                    <a:pt x="2211" y="41"/>
                    <a:pt x="2231" y="47"/>
                    <a:pt x="2244" y="58"/>
                  </a:cubicBezTo>
                  <a:cubicBezTo>
                    <a:pt x="2258" y="69"/>
                    <a:pt x="2266" y="85"/>
                    <a:pt x="2268" y="107"/>
                  </a:cubicBezTo>
                  <a:lnTo>
                    <a:pt x="2312" y="104"/>
                  </a:lnTo>
                  <a:cubicBezTo>
                    <a:pt x="2311" y="84"/>
                    <a:pt x="2306" y="65"/>
                    <a:pt x="2295" y="49"/>
                  </a:cubicBezTo>
                  <a:cubicBezTo>
                    <a:pt x="2285" y="33"/>
                    <a:pt x="2270" y="21"/>
                    <a:pt x="2250" y="13"/>
                  </a:cubicBezTo>
                  <a:cubicBezTo>
                    <a:pt x="2230" y="5"/>
                    <a:pt x="2208" y="1"/>
                    <a:pt x="2182" y="1"/>
                  </a:cubicBezTo>
                  <a:cubicBezTo>
                    <a:pt x="2159" y="1"/>
                    <a:pt x="2138" y="5"/>
                    <a:pt x="2119" y="12"/>
                  </a:cubicBezTo>
                  <a:cubicBezTo>
                    <a:pt x="2100" y="20"/>
                    <a:pt x="2085" y="32"/>
                    <a:pt x="2076" y="47"/>
                  </a:cubicBezTo>
                  <a:cubicBezTo>
                    <a:pt x="2066" y="62"/>
                    <a:pt x="2061" y="78"/>
                    <a:pt x="2061" y="96"/>
                  </a:cubicBezTo>
                  <a:cubicBezTo>
                    <a:pt x="2061" y="112"/>
                    <a:pt x="2065" y="126"/>
                    <a:pt x="2073" y="139"/>
                  </a:cubicBezTo>
                  <a:cubicBezTo>
                    <a:pt x="2081" y="152"/>
                    <a:pt x="2093" y="162"/>
                    <a:pt x="2110" y="171"/>
                  </a:cubicBezTo>
                  <a:cubicBezTo>
                    <a:pt x="2122" y="178"/>
                    <a:pt x="2145" y="185"/>
                    <a:pt x="2176" y="193"/>
                  </a:cubicBezTo>
                  <a:cubicBezTo>
                    <a:pt x="2208" y="200"/>
                    <a:pt x="2229" y="206"/>
                    <a:pt x="2238" y="209"/>
                  </a:cubicBezTo>
                  <a:cubicBezTo>
                    <a:pt x="2252" y="215"/>
                    <a:pt x="2263" y="222"/>
                    <a:pt x="2269" y="230"/>
                  </a:cubicBezTo>
                  <a:cubicBezTo>
                    <a:pt x="2275" y="238"/>
                    <a:pt x="2278" y="247"/>
                    <a:pt x="2278" y="258"/>
                  </a:cubicBezTo>
                  <a:cubicBezTo>
                    <a:pt x="2278" y="269"/>
                    <a:pt x="2275" y="279"/>
                    <a:pt x="2269" y="288"/>
                  </a:cubicBezTo>
                  <a:cubicBezTo>
                    <a:pt x="2262" y="297"/>
                    <a:pt x="2252" y="304"/>
                    <a:pt x="2239" y="309"/>
                  </a:cubicBezTo>
                  <a:cubicBezTo>
                    <a:pt x="2226" y="314"/>
                    <a:pt x="2210" y="317"/>
                    <a:pt x="2193" y="317"/>
                  </a:cubicBezTo>
                  <a:cubicBezTo>
                    <a:pt x="2173" y="317"/>
                    <a:pt x="2155" y="314"/>
                    <a:pt x="2140" y="307"/>
                  </a:cubicBezTo>
                  <a:cubicBezTo>
                    <a:pt x="2124" y="300"/>
                    <a:pt x="2112" y="291"/>
                    <a:pt x="2105" y="280"/>
                  </a:cubicBezTo>
                  <a:cubicBezTo>
                    <a:pt x="2097" y="269"/>
                    <a:pt x="2093" y="255"/>
                    <a:pt x="2091" y="237"/>
                  </a:cubicBezTo>
                  <a:lnTo>
                    <a:pt x="2047" y="241"/>
                  </a:lnTo>
                  <a:cubicBezTo>
                    <a:pt x="2048" y="264"/>
                    <a:pt x="2054" y="285"/>
                    <a:pt x="2066" y="303"/>
                  </a:cubicBezTo>
                  <a:close/>
                  <a:moveTo>
                    <a:pt x="2420" y="352"/>
                  </a:moveTo>
                  <a:lnTo>
                    <a:pt x="2458" y="247"/>
                  </a:lnTo>
                  <a:lnTo>
                    <a:pt x="2602" y="247"/>
                  </a:lnTo>
                  <a:lnTo>
                    <a:pt x="2642" y="352"/>
                  </a:lnTo>
                  <a:lnTo>
                    <a:pt x="2695" y="352"/>
                  </a:lnTo>
                  <a:lnTo>
                    <a:pt x="2553" y="7"/>
                  </a:lnTo>
                  <a:lnTo>
                    <a:pt x="2504" y="7"/>
                  </a:lnTo>
                  <a:lnTo>
                    <a:pt x="2371" y="352"/>
                  </a:lnTo>
                  <a:lnTo>
                    <a:pt x="2420" y="352"/>
                  </a:lnTo>
                  <a:close/>
                  <a:moveTo>
                    <a:pt x="2509" y="109"/>
                  </a:moveTo>
                  <a:cubicBezTo>
                    <a:pt x="2517" y="87"/>
                    <a:pt x="2523" y="65"/>
                    <a:pt x="2527" y="43"/>
                  </a:cubicBezTo>
                  <a:cubicBezTo>
                    <a:pt x="2533" y="62"/>
                    <a:pt x="2541" y="85"/>
                    <a:pt x="2552" y="115"/>
                  </a:cubicBezTo>
                  <a:lnTo>
                    <a:pt x="2588" y="210"/>
                  </a:lnTo>
                  <a:lnTo>
                    <a:pt x="2471" y="210"/>
                  </a:lnTo>
                  <a:lnTo>
                    <a:pt x="2509" y="109"/>
                  </a:lnTo>
                  <a:close/>
                  <a:moveTo>
                    <a:pt x="2853" y="352"/>
                  </a:moveTo>
                  <a:lnTo>
                    <a:pt x="2853" y="47"/>
                  </a:lnTo>
                  <a:lnTo>
                    <a:pt x="2967" y="47"/>
                  </a:lnTo>
                  <a:lnTo>
                    <a:pt x="2967" y="7"/>
                  </a:lnTo>
                  <a:lnTo>
                    <a:pt x="2693" y="7"/>
                  </a:lnTo>
                  <a:lnTo>
                    <a:pt x="2693" y="47"/>
                  </a:lnTo>
                  <a:lnTo>
                    <a:pt x="2807" y="47"/>
                  </a:lnTo>
                  <a:lnTo>
                    <a:pt x="2807" y="352"/>
                  </a:lnTo>
                  <a:lnTo>
                    <a:pt x="2853" y="352"/>
                  </a:lnTo>
                  <a:close/>
                  <a:moveTo>
                    <a:pt x="3092" y="7"/>
                  </a:moveTo>
                  <a:lnTo>
                    <a:pt x="3046" y="7"/>
                  </a:lnTo>
                  <a:lnTo>
                    <a:pt x="3046" y="352"/>
                  </a:lnTo>
                  <a:lnTo>
                    <a:pt x="3092" y="352"/>
                  </a:lnTo>
                  <a:lnTo>
                    <a:pt x="3092" y="7"/>
                  </a:lnTo>
                  <a:close/>
                  <a:moveTo>
                    <a:pt x="3455" y="352"/>
                  </a:moveTo>
                  <a:lnTo>
                    <a:pt x="3455" y="311"/>
                  </a:lnTo>
                  <a:lnTo>
                    <a:pt x="3243" y="311"/>
                  </a:lnTo>
                  <a:lnTo>
                    <a:pt x="3243" y="194"/>
                  </a:lnTo>
                  <a:lnTo>
                    <a:pt x="3434" y="194"/>
                  </a:lnTo>
                  <a:lnTo>
                    <a:pt x="3434" y="153"/>
                  </a:lnTo>
                  <a:lnTo>
                    <a:pt x="3243" y="153"/>
                  </a:lnTo>
                  <a:lnTo>
                    <a:pt x="3243" y="47"/>
                  </a:lnTo>
                  <a:lnTo>
                    <a:pt x="3447" y="47"/>
                  </a:lnTo>
                  <a:lnTo>
                    <a:pt x="3447" y="7"/>
                  </a:lnTo>
                  <a:lnTo>
                    <a:pt x="3198" y="7"/>
                  </a:lnTo>
                  <a:lnTo>
                    <a:pt x="3198" y="352"/>
                  </a:lnTo>
                  <a:lnTo>
                    <a:pt x="3455" y="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8667" y="2463"/>
              <a:ext cx="55" cy="56"/>
            </a:xfrm>
            <a:custGeom>
              <a:avLst/>
              <a:gdLst>
                <a:gd name="T0" fmla="*/ 86 w 243"/>
                <a:gd name="T1" fmla="*/ 130 h 231"/>
                <a:gd name="T2" fmla="*/ 0 w 243"/>
                <a:gd name="T3" fmla="*/ 110 h 231"/>
                <a:gd name="T4" fmla="*/ 10 w 243"/>
                <a:gd name="T5" fmla="*/ 81 h 231"/>
                <a:gd name="T6" fmla="*/ 19 w 243"/>
                <a:gd name="T7" fmla="*/ 53 h 231"/>
                <a:gd name="T8" fmla="*/ 99 w 243"/>
                <a:gd name="T9" fmla="*/ 87 h 231"/>
                <a:gd name="T10" fmla="*/ 92 w 243"/>
                <a:gd name="T11" fmla="*/ 0 h 231"/>
                <a:gd name="T12" fmla="*/ 122 w 243"/>
                <a:gd name="T13" fmla="*/ 0 h 231"/>
                <a:gd name="T14" fmla="*/ 152 w 243"/>
                <a:gd name="T15" fmla="*/ 0 h 231"/>
                <a:gd name="T16" fmla="*/ 144 w 243"/>
                <a:gd name="T17" fmla="*/ 87 h 231"/>
                <a:gd name="T18" fmla="*/ 224 w 243"/>
                <a:gd name="T19" fmla="*/ 53 h 231"/>
                <a:gd name="T20" fmla="*/ 234 w 243"/>
                <a:gd name="T21" fmla="*/ 81 h 231"/>
                <a:gd name="T22" fmla="*/ 243 w 243"/>
                <a:gd name="T23" fmla="*/ 110 h 231"/>
                <a:gd name="T24" fmla="*/ 158 w 243"/>
                <a:gd name="T25" fmla="*/ 130 h 231"/>
                <a:gd name="T26" fmla="*/ 158 w 243"/>
                <a:gd name="T27" fmla="*/ 130 h 231"/>
                <a:gd name="T28" fmla="*/ 215 w 243"/>
                <a:gd name="T29" fmla="*/ 195 h 231"/>
                <a:gd name="T30" fmla="*/ 191 w 243"/>
                <a:gd name="T31" fmla="*/ 213 h 231"/>
                <a:gd name="T32" fmla="*/ 167 w 243"/>
                <a:gd name="T33" fmla="*/ 231 h 231"/>
                <a:gd name="T34" fmla="*/ 122 w 243"/>
                <a:gd name="T35" fmla="*/ 156 h 231"/>
                <a:gd name="T36" fmla="*/ 122 w 243"/>
                <a:gd name="T37" fmla="*/ 156 h 231"/>
                <a:gd name="T38" fmla="*/ 77 w 243"/>
                <a:gd name="T39" fmla="*/ 231 h 231"/>
                <a:gd name="T40" fmla="*/ 52 w 243"/>
                <a:gd name="T41" fmla="*/ 213 h 231"/>
                <a:gd name="T42" fmla="*/ 28 w 243"/>
                <a:gd name="T43" fmla="*/ 195 h 231"/>
                <a:gd name="T44" fmla="*/ 86 w 243"/>
                <a:gd name="T45" fmla="*/ 13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3" h="231">
                  <a:moveTo>
                    <a:pt x="86" y="130"/>
                  </a:moveTo>
                  <a:cubicBezTo>
                    <a:pt x="50" y="123"/>
                    <a:pt x="22" y="117"/>
                    <a:pt x="0" y="110"/>
                  </a:cubicBezTo>
                  <a:lnTo>
                    <a:pt x="10" y="81"/>
                  </a:lnTo>
                  <a:lnTo>
                    <a:pt x="19" y="53"/>
                  </a:lnTo>
                  <a:cubicBezTo>
                    <a:pt x="40" y="60"/>
                    <a:pt x="67" y="71"/>
                    <a:pt x="99" y="87"/>
                  </a:cubicBezTo>
                  <a:cubicBezTo>
                    <a:pt x="94" y="52"/>
                    <a:pt x="92" y="23"/>
                    <a:pt x="92" y="0"/>
                  </a:cubicBezTo>
                  <a:lnTo>
                    <a:pt x="122" y="0"/>
                  </a:lnTo>
                  <a:lnTo>
                    <a:pt x="152" y="0"/>
                  </a:lnTo>
                  <a:cubicBezTo>
                    <a:pt x="152" y="23"/>
                    <a:pt x="149" y="52"/>
                    <a:pt x="144" y="87"/>
                  </a:cubicBezTo>
                  <a:cubicBezTo>
                    <a:pt x="176" y="71"/>
                    <a:pt x="203" y="60"/>
                    <a:pt x="224" y="53"/>
                  </a:cubicBezTo>
                  <a:lnTo>
                    <a:pt x="234" y="81"/>
                  </a:lnTo>
                  <a:lnTo>
                    <a:pt x="243" y="110"/>
                  </a:lnTo>
                  <a:cubicBezTo>
                    <a:pt x="221" y="117"/>
                    <a:pt x="193" y="123"/>
                    <a:pt x="158" y="130"/>
                  </a:cubicBezTo>
                  <a:lnTo>
                    <a:pt x="158" y="130"/>
                  </a:lnTo>
                  <a:cubicBezTo>
                    <a:pt x="183" y="155"/>
                    <a:pt x="202" y="177"/>
                    <a:pt x="215" y="195"/>
                  </a:cubicBezTo>
                  <a:lnTo>
                    <a:pt x="191" y="213"/>
                  </a:lnTo>
                  <a:lnTo>
                    <a:pt x="167" y="231"/>
                  </a:lnTo>
                  <a:cubicBezTo>
                    <a:pt x="153" y="212"/>
                    <a:pt x="138" y="187"/>
                    <a:pt x="122" y="156"/>
                  </a:cubicBezTo>
                  <a:lnTo>
                    <a:pt x="122" y="156"/>
                  </a:lnTo>
                  <a:cubicBezTo>
                    <a:pt x="105" y="187"/>
                    <a:pt x="90" y="212"/>
                    <a:pt x="77" y="231"/>
                  </a:cubicBezTo>
                  <a:lnTo>
                    <a:pt x="52" y="213"/>
                  </a:lnTo>
                  <a:lnTo>
                    <a:pt x="28" y="195"/>
                  </a:lnTo>
                  <a:cubicBezTo>
                    <a:pt x="41" y="177"/>
                    <a:pt x="61" y="155"/>
                    <a:pt x="86" y="130"/>
                  </a:cubicBezTo>
                  <a:close/>
                </a:path>
              </a:pathLst>
            </a:custGeom>
            <a:solidFill>
              <a:srgbClr val="D98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820851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H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media 3"/>
          <p:cNvSpPr>
            <a:spLocks noGrp="1"/>
          </p:cNvSpPr>
          <p:nvPr>
            <p:ph type="media" sz="quarter" idx="54"/>
          </p:nvPr>
        </p:nvSpPr>
        <p:spPr>
          <a:xfrm>
            <a:off x="0" y="0"/>
            <a:ext cx="14630400" cy="8229600"/>
          </a:xfrm>
          <a:solidFill>
            <a:schemeClr val="tx1"/>
          </a:solidFill>
          <a:ln w="12700">
            <a:noFill/>
          </a:ln>
          <a:effectLst/>
        </p:spPr>
        <p:txBody>
          <a:bodyPr vert="horz" lIns="0" tIns="3035808" rIns="0" bIns="0" rtlCol="0">
            <a:noAutofit/>
          </a:bodyPr>
          <a:lstStyle>
            <a:lvl1pPr marL="171437" indent="-171437" algn="ctr">
              <a:lnSpc>
                <a:spcPts val="1800"/>
              </a:lnSpc>
              <a:buFont typeface="Arial" pitchFamily="34" charset="0"/>
              <a:buNone/>
              <a:defRPr lang="nl-NL" sz="120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 algn="ctr">
              <a:lnSpc>
                <a:spcPts val="1800"/>
              </a:lnSpc>
            </a:pPr>
            <a:r>
              <a:rPr lang="nl-NL" smtClean="0"/>
              <a:t>Klik op het pictogram als u media wilt toevoegen</a:t>
            </a:r>
            <a:endParaRPr lang="nl-NL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2805443" y="1074223"/>
            <a:ext cx="914400" cy="914400"/>
          </a:xfrm>
          <a:custGeom>
            <a:avLst/>
            <a:gdLst>
              <a:gd name="T0" fmla="*/ 0 w 12000"/>
              <a:gd name="T1" fmla="*/ 6000 h 12000"/>
              <a:gd name="T2" fmla="*/ 0 w 12000"/>
              <a:gd name="T3" fmla="*/ 3000 h 12000"/>
              <a:gd name="T4" fmla="*/ 0 w 12000"/>
              <a:gd name="T5" fmla="*/ 0 h 12000"/>
              <a:gd name="T6" fmla="*/ 4000 w 12000"/>
              <a:gd name="T7" fmla="*/ 0 h 12000"/>
              <a:gd name="T8" fmla="*/ 8000 w 12000"/>
              <a:gd name="T9" fmla="*/ 0 h 12000"/>
              <a:gd name="T10" fmla="*/ 12000 w 12000"/>
              <a:gd name="T11" fmla="*/ 0 h 12000"/>
              <a:gd name="T12" fmla="*/ 12000 w 12000"/>
              <a:gd name="T13" fmla="*/ 3000 h 12000"/>
              <a:gd name="T14" fmla="*/ 12000 w 12000"/>
              <a:gd name="T15" fmla="*/ 6000 h 12000"/>
              <a:gd name="T16" fmla="*/ 12000 w 12000"/>
              <a:gd name="T17" fmla="*/ 9000 h 12000"/>
              <a:gd name="T18" fmla="*/ 12000 w 12000"/>
              <a:gd name="T19" fmla="*/ 12000 h 12000"/>
              <a:gd name="T20" fmla="*/ 9000 w 12000"/>
              <a:gd name="T21" fmla="*/ 12000 h 12000"/>
              <a:gd name="T22" fmla="*/ 6000 w 12000"/>
              <a:gd name="T23" fmla="*/ 12000 h 12000"/>
              <a:gd name="T24" fmla="*/ 3000 w 12000"/>
              <a:gd name="T25" fmla="*/ 12000 h 12000"/>
              <a:gd name="T26" fmla="*/ 0 w 12000"/>
              <a:gd name="T27" fmla="*/ 12000 h 12000"/>
              <a:gd name="T28" fmla="*/ 0 w 12000"/>
              <a:gd name="T29" fmla="*/ 9000 h 12000"/>
              <a:gd name="T30" fmla="*/ 0 w 12000"/>
              <a:gd name="T31" fmla="*/ 6000 h 1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000" h="12000">
                <a:moveTo>
                  <a:pt x="0" y="6000"/>
                </a:moveTo>
                <a:lnTo>
                  <a:pt x="0" y="3000"/>
                </a:lnTo>
                <a:lnTo>
                  <a:pt x="0" y="0"/>
                </a:lnTo>
                <a:lnTo>
                  <a:pt x="4000" y="0"/>
                </a:lnTo>
                <a:lnTo>
                  <a:pt x="8000" y="0"/>
                </a:lnTo>
                <a:lnTo>
                  <a:pt x="12000" y="0"/>
                </a:lnTo>
                <a:lnTo>
                  <a:pt x="12000" y="3000"/>
                </a:lnTo>
                <a:lnTo>
                  <a:pt x="12000" y="6000"/>
                </a:lnTo>
                <a:lnTo>
                  <a:pt x="12000" y="9000"/>
                </a:lnTo>
                <a:lnTo>
                  <a:pt x="12000" y="12000"/>
                </a:lnTo>
                <a:lnTo>
                  <a:pt x="9000" y="12000"/>
                </a:lnTo>
                <a:lnTo>
                  <a:pt x="6000" y="12000"/>
                </a:lnTo>
                <a:lnTo>
                  <a:pt x="3000" y="12000"/>
                </a:lnTo>
                <a:lnTo>
                  <a:pt x="0" y="12000"/>
                </a:lnTo>
                <a:lnTo>
                  <a:pt x="0" y="9000"/>
                </a:lnTo>
                <a:lnTo>
                  <a:pt x="0" y="6000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/>
          </a:p>
        </p:txBody>
      </p:sp>
      <p:grpSp>
        <p:nvGrpSpPr>
          <p:cNvPr id="6" name="Group 8"/>
          <p:cNvGrpSpPr>
            <a:grpSpLocks noChangeAspect="1"/>
          </p:cNvGrpSpPr>
          <p:nvPr userDrawn="1"/>
        </p:nvGrpSpPr>
        <p:grpSpPr bwMode="auto">
          <a:xfrm>
            <a:off x="11887199" y="7589683"/>
            <a:ext cx="1944688" cy="190500"/>
            <a:chOff x="7497" y="2463"/>
            <a:chExt cx="1225" cy="120"/>
          </a:xfrm>
          <a:solidFill>
            <a:srgbClr val="FFFFFF"/>
          </a:solidFill>
        </p:grpSpPr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8304" y="2497"/>
              <a:ext cx="351" cy="86"/>
            </a:xfrm>
            <a:custGeom>
              <a:avLst/>
              <a:gdLst>
                <a:gd name="T0" fmla="*/ 1539 w 1539"/>
                <a:gd name="T1" fmla="*/ 293 h 357"/>
                <a:gd name="T2" fmla="*/ 1346 w 1539"/>
                <a:gd name="T3" fmla="*/ 199 h 357"/>
                <a:gd name="T4" fmla="*/ 1520 w 1539"/>
                <a:gd name="T5" fmla="*/ 141 h 357"/>
                <a:gd name="T6" fmla="*/ 1346 w 1539"/>
                <a:gd name="T7" fmla="*/ 64 h 357"/>
                <a:gd name="T8" fmla="*/ 1533 w 1539"/>
                <a:gd name="T9" fmla="*/ 6 h 357"/>
                <a:gd name="T10" fmla="*/ 1276 w 1539"/>
                <a:gd name="T11" fmla="*/ 351 h 357"/>
                <a:gd name="T12" fmla="*/ 1186 w 1539"/>
                <a:gd name="T13" fmla="*/ 6 h 357"/>
                <a:gd name="T14" fmla="*/ 1116 w 1539"/>
                <a:gd name="T15" fmla="*/ 351 h 357"/>
                <a:gd name="T16" fmla="*/ 1186 w 1539"/>
                <a:gd name="T17" fmla="*/ 6 h 357"/>
                <a:gd name="T18" fmla="*/ 959 w 1539"/>
                <a:gd name="T19" fmla="*/ 268 h 357"/>
                <a:gd name="T20" fmla="*/ 877 w 1539"/>
                <a:gd name="T21" fmla="*/ 297 h 357"/>
                <a:gd name="T22" fmla="*/ 778 w 1539"/>
                <a:gd name="T23" fmla="*/ 174 h 357"/>
                <a:gd name="T24" fmla="*/ 878 w 1539"/>
                <a:gd name="T25" fmla="*/ 59 h 357"/>
                <a:gd name="T26" fmla="*/ 956 w 1539"/>
                <a:gd name="T27" fmla="*/ 114 h 357"/>
                <a:gd name="T28" fmla="*/ 979 w 1539"/>
                <a:gd name="T29" fmla="*/ 27 h 357"/>
                <a:gd name="T30" fmla="*/ 795 w 1539"/>
                <a:gd name="T31" fmla="*/ 17 h 357"/>
                <a:gd name="T32" fmla="*/ 706 w 1539"/>
                <a:gd name="T33" fmla="*/ 177 h 357"/>
                <a:gd name="T34" fmla="*/ 787 w 1539"/>
                <a:gd name="T35" fmla="*/ 334 h 357"/>
                <a:gd name="T36" fmla="*/ 966 w 1539"/>
                <a:gd name="T37" fmla="*/ 341 h 357"/>
                <a:gd name="T38" fmla="*/ 1030 w 1539"/>
                <a:gd name="T39" fmla="*/ 166 h 357"/>
                <a:gd name="T40" fmla="*/ 879 w 1539"/>
                <a:gd name="T41" fmla="*/ 224 h 357"/>
                <a:gd name="T42" fmla="*/ 635 w 1539"/>
                <a:gd name="T43" fmla="*/ 351 h 357"/>
                <a:gd name="T44" fmla="*/ 442 w 1539"/>
                <a:gd name="T45" fmla="*/ 293 h 357"/>
                <a:gd name="T46" fmla="*/ 616 w 1539"/>
                <a:gd name="T47" fmla="*/ 199 h 357"/>
                <a:gd name="T48" fmla="*/ 442 w 1539"/>
                <a:gd name="T49" fmla="*/ 141 h 357"/>
                <a:gd name="T50" fmla="*/ 629 w 1539"/>
                <a:gd name="T51" fmla="*/ 64 h 357"/>
                <a:gd name="T52" fmla="*/ 372 w 1539"/>
                <a:gd name="T53" fmla="*/ 6 h 357"/>
                <a:gd name="T54" fmla="*/ 635 w 1539"/>
                <a:gd name="T55" fmla="*/ 351 h 357"/>
                <a:gd name="T56" fmla="*/ 124 w 1539"/>
                <a:gd name="T57" fmla="*/ 64 h 357"/>
                <a:gd name="T58" fmla="*/ 201 w 1539"/>
                <a:gd name="T59" fmla="*/ 79 h 357"/>
                <a:gd name="T60" fmla="*/ 203 w 1539"/>
                <a:gd name="T61" fmla="*/ 133 h 357"/>
                <a:gd name="T62" fmla="*/ 121 w 1539"/>
                <a:gd name="T63" fmla="*/ 152 h 357"/>
                <a:gd name="T64" fmla="*/ 70 w 1539"/>
                <a:gd name="T65" fmla="*/ 64 h 357"/>
                <a:gd name="T66" fmla="*/ 70 w 1539"/>
                <a:gd name="T67" fmla="*/ 207 h 357"/>
                <a:gd name="T68" fmla="*/ 119 w 1539"/>
                <a:gd name="T69" fmla="*/ 211 h 357"/>
                <a:gd name="T70" fmla="*/ 177 w 1539"/>
                <a:gd name="T71" fmla="*/ 276 h 357"/>
                <a:gd name="T72" fmla="*/ 311 w 1539"/>
                <a:gd name="T73" fmla="*/ 351 h 357"/>
                <a:gd name="T74" fmla="*/ 229 w 1539"/>
                <a:gd name="T75" fmla="*/ 228 h 357"/>
                <a:gd name="T76" fmla="*/ 260 w 1539"/>
                <a:gd name="T77" fmla="*/ 167 h 357"/>
                <a:gd name="T78" fmla="*/ 267 w 1539"/>
                <a:gd name="T79" fmla="*/ 48 h 357"/>
                <a:gd name="T80" fmla="*/ 147 w 1539"/>
                <a:gd name="T81" fmla="*/ 6 h 357"/>
                <a:gd name="T82" fmla="*/ 0 w 1539"/>
                <a:gd name="T83" fmla="*/ 35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9" h="357">
                  <a:moveTo>
                    <a:pt x="1539" y="351"/>
                  </a:moveTo>
                  <a:lnTo>
                    <a:pt x="1539" y="293"/>
                  </a:lnTo>
                  <a:lnTo>
                    <a:pt x="1346" y="293"/>
                  </a:lnTo>
                  <a:lnTo>
                    <a:pt x="1346" y="199"/>
                  </a:lnTo>
                  <a:lnTo>
                    <a:pt x="1520" y="199"/>
                  </a:lnTo>
                  <a:lnTo>
                    <a:pt x="1520" y="141"/>
                  </a:lnTo>
                  <a:lnTo>
                    <a:pt x="1346" y="141"/>
                  </a:lnTo>
                  <a:lnTo>
                    <a:pt x="1346" y="64"/>
                  </a:lnTo>
                  <a:lnTo>
                    <a:pt x="1533" y="64"/>
                  </a:lnTo>
                  <a:lnTo>
                    <a:pt x="1533" y="6"/>
                  </a:lnTo>
                  <a:lnTo>
                    <a:pt x="1276" y="6"/>
                  </a:lnTo>
                  <a:lnTo>
                    <a:pt x="1276" y="351"/>
                  </a:lnTo>
                  <a:lnTo>
                    <a:pt x="1539" y="351"/>
                  </a:lnTo>
                  <a:close/>
                  <a:moveTo>
                    <a:pt x="1186" y="6"/>
                  </a:moveTo>
                  <a:lnTo>
                    <a:pt x="1116" y="6"/>
                  </a:lnTo>
                  <a:lnTo>
                    <a:pt x="1116" y="351"/>
                  </a:lnTo>
                  <a:lnTo>
                    <a:pt x="1186" y="351"/>
                  </a:lnTo>
                  <a:lnTo>
                    <a:pt x="1186" y="6"/>
                  </a:lnTo>
                  <a:close/>
                  <a:moveTo>
                    <a:pt x="959" y="224"/>
                  </a:moveTo>
                  <a:lnTo>
                    <a:pt x="959" y="268"/>
                  </a:lnTo>
                  <a:cubicBezTo>
                    <a:pt x="949" y="276"/>
                    <a:pt x="936" y="283"/>
                    <a:pt x="921" y="289"/>
                  </a:cubicBezTo>
                  <a:cubicBezTo>
                    <a:pt x="907" y="294"/>
                    <a:pt x="892" y="297"/>
                    <a:pt x="877" y="297"/>
                  </a:cubicBezTo>
                  <a:cubicBezTo>
                    <a:pt x="848" y="297"/>
                    <a:pt x="824" y="287"/>
                    <a:pt x="806" y="267"/>
                  </a:cubicBezTo>
                  <a:cubicBezTo>
                    <a:pt x="787" y="246"/>
                    <a:pt x="778" y="215"/>
                    <a:pt x="778" y="174"/>
                  </a:cubicBezTo>
                  <a:cubicBezTo>
                    <a:pt x="778" y="136"/>
                    <a:pt x="787" y="108"/>
                    <a:pt x="805" y="88"/>
                  </a:cubicBezTo>
                  <a:cubicBezTo>
                    <a:pt x="823" y="69"/>
                    <a:pt x="848" y="59"/>
                    <a:pt x="878" y="59"/>
                  </a:cubicBezTo>
                  <a:cubicBezTo>
                    <a:pt x="898" y="59"/>
                    <a:pt x="915" y="64"/>
                    <a:pt x="928" y="74"/>
                  </a:cubicBezTo>
                  <a:cubicBezTo>
                    <a:pt x="942" y="84"/>
                    <a:pt x="951" y="97"/>
                    <a:pt x="956" y="114"/>
                  </a:cubicBezTo>
                  <a:lnTo>
                    <a:pt x="1025" y="101"/>
                  </a:lnTo>
                  <a:cubicBezTo>
                    <a:pt x="1018" y="70"/>
                    <a:pt x="1003" y="45"/>
                    <a:pt x="979" y="27"/>
                  </a:cubicBezTo>
                  <a:cubicBezTo>
                    <a:pt x="954" y="9"/>
                    <a:pt x="921" y="0"/>
                    <a:pt x="878" y="0"/>
                  </a:cubicBezTo>
                  <a:cubicBezTo>
                    <a:pt x="845" y="0"/>
                    <a:pt x="817" y="5"/>
                    <a:pt x="795" y="17"/>
                  </a:cubicBezTo>
                  <a:cubicBezTo>
                    <a:pt x="766" y="32"/>
                    <a:pt x="744" y="53"/>
                    <a:pt x="729" y="81"/>
                  </a:cubicBezTo>
                  <a:cubicBezTo>
                    <a:pt x="714" y="109"/>
                    <a:pt x="706" y="141"/>
                    <a:pt x="706" y="177"/>
                  </a:cubicBezTo>
                  <a:cubicBezTo>
                    <a:pt x="706" y="210"/>
                    <a:pt x="713" y="241"/>
                    <a:pt x="727" y="269"/>
                  </a:cubicBezTo>
                  <a:cubicBezTo>
                    <a:pt x="740" y="297"/>
                    <a:pt x="760" y="319"/>
                    <a:pt x="787" y="334"/>
                  </a:cubicBezTo>
                  <a:cubicBezTo>
                    <a:pt x="814" y="349"/>
                    <a:pt x="846" y="357"/>
                    <a:pt x="882" y="357"/>
                  </a:cubicBezTo>
                  <a:cubicBezTo>
                    <a:pt x="910" y="357"/>
                    <a:pt x="938" y="352"/>
                    <a:pt x="966" y="341"/>
                  </a:cubicBezTo>
                  <a:cubicBezTo>
                    <a:pt x="994" y="330"/>
                    <a:pt x="1015" y="318"/>
                    <a:pt x="1030" y="303"/>
                  </a:cubicBezTo>
                  <a:lnTo>
                    <a:pt x="1030" y="166"/>
                  </a:lnTo>
                  <a:lnTo>
                    <a:pt x="879" y="166"/>
                  </a:lnTo>
                  <a:lnTo>
                    <a:pt x="879" y="224"/>
                  </a:lnTo>
                  <a:lnTo>
                    <a:pt x="959" y="224"/>
                  </a:lnTo>
                  <a:close/>
                  <a:moveTo>
                    <a:pt x="635" y="351"/>
                  </a:moveTo>
                  <a:lnTo>
                    <a:pt x="635" y="293"/>
                  </a:lnTo>
                  <a:lnTo>
                    <a:pt x="442" y="293"/>
                  </a:lnTo>
                  <a:lnTo>
                    <a:pt x="442" y="199"/>
                  </a:lnTo>
                  <a:lnTo>
                    <a:pt x="616" y="199"/>
                  </a:lnTo>
                  <a:lnTo>
                    <a:pt x="616" y="141"/>
                  </a:lnTo>
                  <a:lnTo>
                    <a:pt x="442" y="141"/>
                  </a:lnTo>
                  <a:lnTo>
                    <a:pt x="442" y="64"/>
                  </a:lnTo>
                  <a:lnTo>
                    <a:pt x="629" y="64"/>
                  </a:lnTo>
                  <a:lnTo>
                    <a:pt x="629" y="6"/>
                  </a:lnTo>
                  <a:lnTo>
                    <a:pt x="372" y="6"/>
                  </a:lnTo>
                  <a:lnTo>
                    <a:pt x="372" y="351"/>
                  </a:lnTo>
                  <a:lnTo>
                    <a:pt x="635" y="351"/>
                  </a:lnTo>
                  <a:close/>
                  <a:moveTo>
                    <a:pt x="70" y="64"/>
                  </a:moveTo>
                  <a:lnTo>
                    <a:pt x="124" y="64"/>
                  </a:lnTo>
                  <a:cubicBezTo>
                    <a:pt x="152" y="64"/>
                    <a:pt x="169" y="64"/>
                    <a:pt x="175" y="65"/>
                  </a:cubicBezTo>
                  <a:cubicBezTo>
                    <a:pt x="186" y="67"/>
                    <a:pt x="195" y="72"/>
                    <a:pt x="201" y="79"/>
                  </a:cubicBezTo>
                  <a:cubicBezTo>
                    <a:pt x="207" y="86"/>
                    <a:pt x="211" y="95"/>
                    <a:pt x="211" y="107"/>
                  </a:cubicBezTo>
                  <a:cubicBezTo>
                    <a:pt x="211" y="117"/>
                    <a:pt x="208" y="126"/>
                    <a:pt x="203" y="133"/>
                  </a:cubicBezTo>
                  <a:cubicBezTo>
                    <a:pt x="199" y="140"/>
                    <a:pt x="192" y="145"/>
                    <a:pt x="184" y="147"/>
                  </a:cubicBezTo>
                  <a:cubicBezTo>
                    <a:pt x="176" y="150"/>
                    <a:pt x="155" y="152"/>
                    <a:pt x="121" y="152"/>
                  </a:cubicBezTo>
                  <a:lnTo>
                    <a:pt x="70" y="152"/>
                  </a:lnTo>
                  <a:lnTo>
                    <a:pt x="70" y="64"/>
                  </a:lnTo>
                  <a:close/>
                  <a:moveTo>
                    <a:pt x="70" y="351"/>
                  </a:moveTo>
                  <a:lnTo>
                    <a:pt x="70" y="207"/>
                  </a:lnTo>
                  <a:lnTo>
                    <a:pt x="84" y="207"/>
                  </a:lnTo>
                  <a:cubicBezTo>
                    <a:pt x="100" y="207"/>
                    <a:pt x="112" y="208"/>
                    <a:pt x="119" y="211"/>
                  </a:cubicBezTo>
                  <a:cubicBezTo>
                    <a:pt x="126" y="213"/>
                    <a:pt x="133" y="218"/>
                    <a:pt x="140" y="225"/>
                  </a:cubicBezTo>
                  <a:cubicBezTo>
                    <a:pt x="146" y="232"/>
                    <a:pt x="159" y="249"/>
                    <a:pt x="177" y="276"/>
                  </a:cubicBezTo>
                  <a:lnTo>
                    <a:pt x="227" y="351"/>
                  </a:lnTo>
                  <a:lnTo>
                    <a:pt x="311" y="351"/>
                  </a:lnTo>
                  <a:lnTo>
                    <a:pt x="268" y="284"/>
                  </a:lnTo>
                  <a:cubicBezTo>
                    <a:pt x="252" y="257"/>
                    <a:pt x="238" y="238"/>
                    <a:pt x="229" y="228"/>
                  </a:cubicBezTo>
                  <a:cubicBezTo>
                    <a:pt x="219" y="217"/>
                    <a:pt x="206" y="207"/>
                    <a:pt x="191" y="199"/>
                  </a:cubicBezTo>
                  <a:cubicBezTo>
                    <a:pt x="222" y="194"/>
                    <a:pt x="244" y="184"/>
                    <a:pt x="260" y="167"/>
                  </a:cubicBezTo>
                  <a:cubicBezTo>
                    <a:pt x="275" y="150"/>
                    <a:pt x="282" y="128"/>
                    <a:pt x="282" y="102"/>
                  </a:cubicBezTo>
                  <a:cubicBezTo>
                    <a:pt x="282" y="82"/>
                    <a:pt x="277" y="64"/>
                    <a:pt x="267" y="48"/>
                  </a:cubicBezTo>
                  <a:cubicBezTo>
                    <a:pt x="257" y="32"/>
                    <a:pt x="244" y="21"/>
                    <a:pt x="227" y="15"/>
                  </a:cubicBezTo>
                  <a:cubicBezTo>
                    <a:pt x="210" y="9"/>
                    <a:pt x="184" y="6"/>
                    <a:pt x="147" y="6"/>
                  </a:cubicBezTo>
                  <a:lnTo>
                    <a:pt x="0" y="6"/>
                  </a:lnTo>
                  <a:lnTo>
                    <a:pt x="0" y="351"/>
                  </a:lnTo>
                  <a:lnTo>
                    <a:pt x="70" y="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7497" y="2497"/>
              <a:ext cx="787" cy="86"/>
            </a:xfrm>
            <a:custGeom>
              <a:avLst/>
              <a:gdLst>
                <a:gd name="T0" fmla="*/ 165 w 3455"/>
                <a:gd name="T1" fmla="*/ 358 h 358"/>
                <a:gd name="T2" fmla="*/ 331 w 3455"/>
                <a:gd name="T3" fmla="*/ 180 h 358"/>
                <a:gd name="T4" fmla="*/ 166 w 3455"/>
                <a:gd name="T5" fmla="*/ 0 h 358"/>
                <a:gd name="T6" fmla="*/ 20 w 3455"/>
                <a:gd name="T7" fmla="*/ 270 h 358"/>
                <a:gd name="T8" fmla="*/ 227 w 3455"/>
                <a:gd name="T9" fmla="*/ 57 h 358"/>
                <a:gd name="T10" fmla="*/ 250 w 3455"/>
                <a:gd name="T11" fmla="*/ 283 h 358"/>
                <a:gd name="T12" fmla="*/ 47 w 3455"/>
                <a:gd name="T13" fmla="*/ 185 h 358"/>
                <a:gd name="T14" fmla="*/ 460 w 3455"/>
                <a:gd name="T15" fmla="*/ 199 h 358"/>
                <a:gd name="T16" fmla="*/ 559 w 3455"/>
                <a:gd name="T17" fmla="*/ 209 h 358"/>
                <a:gd name="T18" fmla="*/ 661 w 3455"/>
                <a:gd name="T19" fmla="*/ 352 h 358"/>
                <a:gd name="T20" fmla="*/ 621 w 3455"/>
                <a:gd name="T21" fmla="*/ 212 h 358"/>
                <a:gd name="T22" fmla="*/ 691 w 3455"/>
                <a:gd name="T23" fmla="*/ 101 h 358"/>
                <a:gd name="T24" fmla="*/ 568 w 3455"/>
                <a:gd name="T25" fmla="*/ 7 h 358"/>
                <a:gd name="T26" fmla="*/ 460 w 3455"/>
                <a:gd name="T27" fmla="*/ 352 h 358"/>
                <a:gd name="T28" fmla="*/ 626 w 3455"/>
                <a:gd name="T29" fmla="*/ 61 h 358"/>
                <a:gd name="T30" fmla="*/ 607 w 3455"/>
                <a:gd name="T31" fmla="*/ 153 h 358"/>
                <a:gd name="T32" fmla="*/ 460 w 3455"/>
                <a:gd name="T33" fmla="*/ 45 h 358"/>
                <a:gd name="T34" fmla="*/ 1007 w 3455"/>
                <a:gd name="T35" fmla="*/ 305 h 358"/>
                <a:gd name="T36" fmla="*/ 838 w 3455"/>
                <a:gd name="T37" fmla="*/ 255 h 358"/>
                <a:gd name="T38" fmla="*/ 857 w 3455"/>
                <a:gd name="T39" fmla="*/ 74 h 358"/>
                <a:gd name="T40" fmla="*/ 996 w 3455"/>
                <a:gd name="T41" fmla="*/ 49 h 358"/>
                <a:gd name="T42" fmla="*/ 1089 w 3455"/>
                <a:gd name="T43" fmla="*/ 103 h 358"/>
                <a:gd name="T44" fmla="*/ 948 w 3455"/>
                <a:gd name="T45" fmla="*/ 1 h 358"/>
                <a:gd name="T46" fmla="*/ 775 w 3455"/>
                <a:gd name="T47" fmla="*/ 181 h 358"/>
                <a:gd name="T48" fmla="*/ 951 w 3455"/>
                <a:gd name="T49" fmla="*/ 358 h 358"/>
                <a:gd name="T50" fmla="*/ 1094 w 3455"/>
                <a:gd name="T51" fmla="*/ 176 h 358"/>
                <a:gd name="T52" fmla="*/ 1050 w 3455"/>
                <a:gd name="T53" fmla="*/ 217 h 358"/>
                <a:gd name="T54" fmla="*/ 1379 w 3455"/>
                <a:gd name="T55" fmla="*/ 247 h 358"/>
                <a:gd name="T56" fmla="*/ 1330 w 3455"/>
                <a:gd name="T57" fmla="*/ 7 h 358"/>
                <a:gd name="T58" fmla="*/ 1197 w 3455"/>
                <a:gd name="T59" fmla="*/ 352 h 358"/>
                <a:gd name="T60" fmla="*/ 1329 w 3455"/>
                <a:gd name="T61" fmla="*/ 115 h 358"/>
                <a:gd name="T62" fmla="*/ 1286 w 3455"/>
                <a:gd name="T63" fmla="*/ 109 h 358"/>
                <a:gd name="T64" fmla="*/ 1757 w 3455"/>
                <a:gd name="T65" fmla="*/ 352 h 358"/>
                <a:gd name="T66" fmla="*/ 1760 w 3455"/>
                <a:gd name="T67" fmla="*/ 7 h 358"/>
                <a:gd name="T68" fmla="*/ 1532 w 3455"/>
                <a:gd name="T69" fmla="*/ 7 h 358"/>
                <a:gd name="T70" fmla="*/ 1958 w 3455"/>
                <a:gd name="T71" fmla="*/ 7 h 358"/>
                <a:gd name="T72" fmla="*/ 1958 w 3455"/>
                <a:gd name="T73" fmla="*/ 352 h 358"/>
                <a:gd name="T74" fmla="*/ 2116 w 3455"/>
                <a:gd name="T75" fmla="*/ 344 h 358"/>
                <a:gd name="T76" fmla="*/ 2307 w 3455"/>
                <a:gd name="T77" fmla="*/ 306 h 358"/>
                <a:gd name="T78" fmla="*/ 2264 w 3455"/>
                <a:gd name="T79" fmla="*/ 170 h 358"/>
                <a:gd name="T80" fmla="*/ 2105 w 3455"/>
                <a:gd name="T81" fmla="*/ 93 h 358"/>
                <a:gd name="T82" fmla="*/ 2244 w 3455"/>
                <a:gd name="T83" fmla="*/ 58 h 358"/>
                <a:gd name="T84" fmla="*/ 2295 w 3455"/>
                <a:gd name="T85" fmla="*/ 49 h 358"/>
                <a:gd name="T86" fmla="*/ 2119 w 3455"/>
                <a:gd name="T87" fmla="*/ 12 h 358"/>
                <a:gd name="T88" fmla="*/ 2073 w 3455"/>
                <a:gd name="T89" fmla="*/ 139 h 358"/>
                <a:gd name="T90" fmla="*/ 2238 w 3455"/>
                <a:gd name="T91" fmla="*/ 209 h 358"/>
                <a:gd name="T92" fmla="*/ 2269 w 3455"/>
                <a:gd name="T93" fmla="*/ 288 h 358"/>
                <a:gd name="T94" fmla="*/ 2140 w 3455"/>
                <a:gd name="T95" fmla="*/ 307 h 358"/>
                <a:gd name="T96" fmla="*/ 2047 w 3455"/>
                <a:gd name="T97" fmla="*/ 241 h 358"/>
                <a:gd name="T98" fmla="*/ 2458 w 3455"/>
                <a:gd name="T99" fmla="*/ 247 h 358"/>
                <a:gd name="T100" fmla="*/ 2695 w 3455"/>
                <a:gd name="T101" fmla="*/ 352 h 358"/>
                <a:gd name="T102" fmla="*/ 2371 w 3455"/>
                <a:gd name="T103" fmla="*/ 352 h 358"/>
                <a:gd name="T104" fmla="*/ 2527 w 3455"/>
                <a:gd name="T105" fmla="*/ 43 h 358"/>
                <a:gd name="T106" fmla="*/ 2471 w 3455"/>
                <a:gd name="T107" fmla="*/ 210 h 358"/>
                <a:gd name="T108" fmla="*/ 2853 w 3455"/>
                <a:gd name="T109" fmla="*/ 47 h 358"/>
                <a:gd name="T110" fmla="*/ 2693 w 3455"/>
                <a:gd name="T111" fmla="*/ 7 h 358"/>
                <a:gd name="T112" fmla="*/ 2807 w 3455"/>
                <a:gd name="T113" fmla="*/ 352 h 358"/>
                <a:gd name="T114" fmla="*/ 3046 w 3455"/>
                <a:gd name="T115" fmla="*/ 7 h 358"/>
                <a:gd name="T116" fmla="*/ 3092 w 3455"/>
                <a:gd name="T117" fmla="*/ 7 h 358"/>
                <a:gd name="T118" fmla="*/ 3243 w 3455"/>
                <a:gd name="T119" fmla="*/ 311 h 358"/>
                <a:gd name="T120" fmla="*/ 3434 w 3455"/>
                <a:gd name="T121" fmla="*/ 153 h 358"/>
                <a:gd name="T122" fmla="*/ 3447 w 3455"/>
                <a:gd name="T123" fmla="*/ 47 h 358"/>
                <a:gd name="T124" fmla="*/ 3198 w 3455"/>
                <a:gd name="T125" fmla="*/ 35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5" h="358">
                  <a:moveTo>
                    <a:pt x="20" y="270"/>
                  </a:moveTo>
                  <a:cubicBezTo>
                    <a:pt x="33" y="297"/>
                    <a:pt x="53" y="319"/>
                    <a:pt x="78" y="334"/>
                  </a:cubicBezTo>
                  <a:cubicBezTo>
                    <a:pt x="104" y="350"/>
                    <a:pt x="133" y="358"/>
                    <a:pt x="165" y="358"/>
                  </a:cubicBezTo>
                  <a:cubicBezTo>
                    <a:pt x="195" y="358"/>
                    <a:pt x="223" y="351"/>
                    <a:pt x="249" y="337"/>
                  </a:cubicBezTo>
                  <a:cubicBezTo>
                    <a:pt x="275" y="322"/>
                    <a:pt x="295" y="301"/>
                    <a:pt x="309" y="274"/>
                  </a:cubicBezTo>
                  <a:cubicBezTo>
                    <a:pt x="323" y="246"/>
                    <a:pt x="331" y="215"/>
                    <a:pt x="331" y="180"/>
                  </a:cubicBezTo>
                  <a:cubicBezTo>
                    <a:pt x="331" y="145"/>
                    <a:pt x="324" y="114"/>
                    <a:pt x="310" y="87"/>
                  </a:cubicBezTo>
                  <a:cubicBezTo>
                    <a:pt x="297" y="60"/>
                    <a:pt x="277" y="39"/>
                    <a:pt x="252" y="23"/>
                  </a:cubicBezTo>
                  <a:cubicBezTo>
                    <a:pt x="226" y="8"/>
                    <a:pt x="197" y="0"/>
                    <a:pt x="166" y="0"/>
                  </a:cubicBezTo>
                  <a:cubicBezTo>
                    <a:pt x="117" y="0"/>
                    <a:pt x="77" y="17"/>
                    <a:pt x="46" y="49"/>
                  </a:cubicBezTo>
                  <a:cubicBezTo>
                    <a:pt x="16" y="82"/>
                    <a:pt x="0" y="126"/>
                    <a:pt x="0" y="184"/>
                  </a:cubicBezTo>
                  <a:cubicBezTo>
                    <a:pt x="0" y="214"/>
                    <a:pt x="7" y="243"/>
                    <a:pt x="20" y="270"/>
                  </a:cubicBezTo>
                  <a:close/>
                  <a:moveTo>
                    <a:pt x="82" y="73"/>
                  </a:moveTo>
                  <a:cubicBezTo>
                    <a:pt x="106" y="51"/>
                    <a:pt x="133" y="40"/>
                    <a:pt x="166" y="40"/>
                  </a:cubicBezTo>
                  <a:cubicBezTo>
                    <a:pt x="189" y="40"/>
                    <a:pt x="209" y="46"/>
                    <a:pt x="227" y="57"/>
                  </a:cubicBezTo>
                  <a:cubicBezTo>
                    <a:pt x="246" y="69"/>
                    <a:pt x="260" y="85"/>
                    <a:pt x="269" y="106"/>
                  </a:cubicBezTo>
                  <a:cubicBezTo>
                    <a:pt x="279" y="127"/>
                    <a:pt x="283" y="151"/>
                    <a:pt x="283" y="180"/>
                  </a:cubicBezTo>
                  <a:cubicBezTo>
                    <a:pt x="283" y="224"/>
                    <a:pt x="272" y="258"/>
                    <a:pt x="250" y="283"/>
                  </a:cubicBezTo>
                  <a:cubicBezTo>
                    <a:pt x="228" y="307"/>
                    <a:pt x="200" y="319"/>
                    <a:pt x="165" y="319"/>
                  </a:cubicBezTo>
                  <a:cubicBezTo>
                    <a:pt x="131" y="319"/>
                    <a:pt x="103" y="307"/>
                    <a:pt x="81" y="283"/>
                  </a:cubicBezTo>
                  <a:cubicBezTo>
                    <a:pt x="58" y="259"/>
                    <a:pt x="47" y="226"/>
                    <a:pt x="47" y="185"/>
                  </a:cubicBezTo>
                  <a:cubicBezTo>
                    <a:pt x="47" y="132"/>
                    <a:pt x="59" y="95"/>
                    <a:pt x="82" y="73"/>
                  </a:cubicBezTo>
                  <a:close/>
                  <a:moveTo>
                    <a:pt x="460" y="352"/>
                  </a:moveTo>
                  <a:lnTo>
                    <a:pt x="460" y="199"/>
                  </a:lnTo>
                  <a:lnTo>
                    <a:pt x="513" y="199"/>
                  </a:lnTo>
                  <a:cubicBezTo>
                    <a:pt x="525" y="199"/>
                    <a:pt x="533" y="199"/>
                    <a:pt x="539" y="200"/>
                  </a:cubicBezTo>
                  <a:cubicBezTo>
                    <a:pt x="546" y="202"/>
                    <a:pt x="553" y="205"/>
                    <a:pt x="559" y="209"/>
                  </a:cubicBezTo>
                  <a:cubicBezTo>
                    <a:pt x="566" y="214"/>
                    <a:pt x="574" y="222"/>
                    <a:pt x="583" y="233"/>
                  </a:cubicBezTo>
                  <a:cubicBezTo>
                    <a:pt x="591" y="244"/>
                    <a:pt x="602" y="259"/>
                    <a:pt x="616" y="280"/>
                  </a:cubicBezTo>
                  <a:lnTo>
                    <a:pt x="661" y="352"/>
                  </a:lnTo>
                  <a:lnTo>
                    <a:pt x="719" y="352"/>
                  </a:lnTo>
                  <a:lnTo>
                    <a:pt x="659" y="258"/>
                  </a:lnTo>
                  <a:cubicBezTo>
                    <a:pt x="647" y="240"/>
                    <a:pt x="634" y="224"/>
                    <a:pt x="621" y="212"/>
                  </a:cubicBezTo>
                  <a:cubicBezTo>
                    <a:pt x="615" y="206"/>
                    <a:pt x="605" y="201"/>
                    <a:pt x="593" y="195"/>
                  </a:cubicBezTo>
                  <a:cubicBezTo>
                    <a:pt x="626" y="190"/>
                    <a:pt x="651" y="180"/>
                    <a:pt x="667" y="163"/>
                  </a:cubicBezTo>
                  <a:cubicBezTo>
                    <a:pt x="683" y="146"/>
                    <a:pt x="691" y="125"/>
                    <a:pt x="691" y="101"/>
                  </a:cubicBezTo>
                  <a:cubicBezTo>
                    <a:pt x="691" y="82"/>
                    <a:pt x="686" y="64"/>
                    <a:pt x="676" y="49"/>
                  </a:cubicBezTo>
                  <a:cubicBezTo>
                    <a:pt x="667" y="33"/>
                    <a:pt x="654" y="22"/>
                    <a:pt x="638" y="16"/>
                  </a:cubicBezTo>
                  <a:cubicBezTo>
                    <a:pt x="622" y="10"/>
                    <a:pt x="598" y="7"/>
                    <a:pt x="568" y="7"/>
                  </a:cubicBezTo>
                  <a:lnTo>
                    <a:pt x="414" y="7"/>
                  </a:lnTo>
                  <a:lnTo>
                    <a:pt x="414" y="352"/>
                  </a:lnTo>
                  <a:lnTo>
                    <a:pt x="460" y="352"/>
                  </a:lnTo>
                  <a:close/>
                  <a:moveTo>
                    <a:pt x="460" y="45"/>
                  </a:moveTo>
                  <a:lnTo>
                    <a:pt x="569" y="45"/>
                  </a:lnTo>
                  <a:cubicBezTo>
                    <a:pt x="595" y="45"/>
                    <a:pt x="614" y="50"/>
                    <a:pt x="626" y="61"/>
                  </a:cubicBezTo>
                  <a:cubicBezTo>
                    <a:pt x="637" y="71"/>
                    <a:pt x="643" y="84"/>
                    <a:pt x="643" y="101"/>
                  </a:cubicBezTo>
                  <a:cubicBezTo>
                    <a:pt x="643" y="112"/>
                    <a:pt x="640" y="122"/>
                    <a:pt x="634" y="132"/>
                  </a:cubicBezTo>
                  <a:cubicBezTo>
                    <a:pt x="628" y="141"/>
                    <a:pt x="619" y="148"/>
                    <a:pt x="607" y="153"/>
                  </a:cubicBezTo>
                  <a:cubicBezTo>
                    <a:pt x="596" y="157"/>
                    <a:pt x="579" y="159"/>
                    <a:pt x="558" y="159"/>
                  </a:cubicBezTo>
                  <a:lnTo>
                    <a:pt x="460" y="159"/>
                  </a:lnTo>
                  <a:lnTo>
                    <a:pt x="460" y="45"/>
                  </a:lnTo>
                  <a:close/>
                  <a:moveTo>
                    <a:pt x="1050" y="217"/>
                  </a:moveTo>
                  <a:lnTo>
                    <a:pt x="1050" y="281"/>
                  </a:lnTo>
                  <a:cubicBezTo>
                    <a:pt x="1040" y="290"/>
                    <a:pt x="1026" y="298"/>
                    <a:pt x="1007" y="305"/>
                  </a:cubicBezTo>
                  <a:cubicBezTo>
                    <a:pt x="988" y="313"/>
                    <a:pt x="969" y="317"/>
                    <a:pt x="949" y="317"/>
                  </a:cubicBezTo>
                  <a:cubicBezTo>
                    <a:pt x="926" y="317"/>
                    <a:pt x="904" y="312"/>
                    <a:pt x="884" y="302"/>
                  </a:cubicBezTo>
                  <a:cubicBezTo>
                    <a:pt x="864" y="292"/>
                    <a:pt x="848" y="276"/>
                    <a:pt x="838" y="255"/>
                  </a:cubicBezTo>
                  <a:cubicBezTo>
                    <a:pt x="827" y="235"/>
                    <a:pt x="822" y="209"/>
                    <a:pt x="822" y="178"/>
                  </a:cubicBezTo>
                  <a:cubicBezTo>
                    <a:pt x="822" y="153"/>
                    <a:pt x="826" y="130"/>
                    <a:pt x="835" y="109"/>
                  </a:cubicBezTo>
                  <a:cubicBezTo>
                    <a:pt x="840" y="96"/>
                    <a:pt x="848" y="85"/>
                    <a:pt x="857" y="74"/>
                  </a:cubicBezTo>
                  <a:cubicBezTo>
                    <a:pt x="866" y="64"/>
                    <a:pt x="879" y="56"/>
                    <a:pt x="894" y="49"/>
                  </a:cubicBezTo>
                  <a:cubicBezTo>
                    <a:pt x="909" y="43"/>
                    <a:pt x="927" y="40"/>
                    <a:pt x="948" y="40"/>
                  </a:cubicBezTo>
                  <a:cubicBezTo>
                    <a:pt x="965" y="40"/>
                    <a:pt x="981" y="43"/>
                    <a:pt x="996" y="49"/>
                  </a:cubicBezTo>
                  <a:cubicBezTo>
                    <a:pt x="1010" y="55"/>
                    <a:pt x="1021" y="63"/>
                    <a:pt x="1029" y="73"/>
                  </a:cubicBezTo>
                  <a:cubicBezTo>
                    <a:pt x="1036" y="83"/>
                    <a:pt x="1043" y="97"/>
                    <a:pt x="1048" y="115"/>
                  </a:cubicBezTo>
                  <a:lnTo>
                    <a:pt x="1089" y="103"/>
                  </a:lnTo>
                  <a:cubicBezTo>
                    <a:pt x="1083" y="80"/>
                    <a:pt x="1075" y="61"/>
                    <a:pt x="1063" y="47"/>
                  </a:cubicBezTo>
                  <a:cubicBezTo>
                    <a:pt x="1052" y="32"/>
                    <a:pt x="1036" y="21"/>
                    <a:pt x="1016" y="13"/>
                  </a:cubicBezTo>
                  <a:cubicBezTo>
                    <a:pt x="995" y="5"/>
                    <a:pt x="973" y="1"/>
                    <a:pt x="948" y="1"/>
                  </a:cubicBezTo>
                  <a:cubicBezTo>
                    <a:pt x="913" y="1"/>
                    <a:pt x="883" y="8"/>
                    <a:pt x="857" y="22"/>
                  </a:cubicBezTo>
                  <a:cubicBezTo>
                    <a:pt x="830" y="36"/>
                    <a:pt x="810" y="58"/>
                    <a:pt x="796" y="87"/>
                  </a:cubicBezTo>
                  <a:cubicBezTo>
                    <a:pt x="782" y="116"/>
                    <a:pt x="775" y="147"/>
                    <a:pt x="775" y="181"/>
                  </a:cubicBezTo>
                  <a:cubicBezTo>
                    <a:pt x="775" y="215"/>
                    <a:pt x="782" y="246"/>
                    <a:pt x="796" y="273"/>
                  </a:cubicBezTo>
                  <a:cubicBezTo>
                    <a:pt x="810" y="301"/>
                    <a:pt x="831" y="322"/>
                    <a:pt x="859" y="336"/>
                  </a:cubicBezTo>
                  <a:cubicBezTo>
                    <a:pt x="887" y="351"/>
                    <a:pt x="917" y="358"/>
                    <a:pt x="951" y="358"/>
                  </a:cubicBezTo>
                  <a:cubicBezTo>
                    <a:pt x="976" y="358"/>
                    <a:pt x="1001" y="353"/>
                    <a:pt x="1025" y="344"/>
                  </a:cubicBezTo>
                  <a:cubicBezTo>
                    <a:pt x="1049" y="335"/>
                    <a:pt x="1072" y="322"/>
                    <a:pt x="1094" y="304"/>
                  </a:cubicBezTo>
                  <a:lnTo>
                    <a:pt x="1094" y="176"/>
                  </a:lnTo>
                  <a:lnTo>
                    <a:pt x="948" y="176"/>
                  </a:lnTo>
                  <a:lnTo>
                    <a:pt x="948" y="217"/>
                  </a:lnTo>
                  <a:lnTo>
                    <a:pt x="1050" y="217"/>
                  </a:lnTo>
                  <a:close/>
                  <a:moveTo>
                    <a:pt x="1197" y="352"/>
                  </a:moveTo>
                  <a:lnTo>
                    <a:pt x="1235" y="247"/>
                  </a:lnTo>
                  <a:lnTo>
                    <a:pt x="1379" y="247"/>
                  </a:lnTo>
                  <a:lnTo>
                    <a:pt x="1419" y="352"/>
                  </a:lnTo>
                  <a:lnTo>
                    <a:pt x="1471" y="352"/>
                  </a:lnTo>
                  <a:lnTo>
                    <a:pt x="1330" y="7"/>
                  </a:lnTo>
                  <a:lnTo>
                    <a:pt x="1281" y="7"/>
                  </a:lnTo>
                  <a:lnTo>
                    <a:pt x="1148" y="352"/>
                  </a:lnTo>
                  <a:lnTo>
                    <a:pt x="1197" y="352"/>
                  </a:lnTo>
                  <a:close/>
                  <a:moveTo>
                    <a:pt x="1286" y="109"/>
                  </a:moveTo>
                  <a:cubicBezTo>
                    <a:pt x="1294" y="87"/>
                    <a:pt x="1300" y="65"/>
                    <a:pt x="1304" y="43"/>
                  </a:cubicBezTo>
                  <a:cubicBezTo>
                    <a:pt x="1310" y="62"/>
                    <a:pt x="1318" y="85"/>
                    <a:pt x="1329" y="115"/>
                  </a:cubicBezTo>
                  <a:lnTo>
                    <a:pt x="1365" y="210"/>
                  </a:lnTo>
                  <a:lnTo>
                    <a:pt x="1248" y="210"/>
                  </a:lnTo>
                  <a:lnTo>
                    <a:pt x="1286" y="109"/>
                  </a:lnTo>
                  <a:close/>
                  <a:moveTo>
                    <a:pt x="1575" y="352"/>
                  </a:moveTo>
                  <a:lnTo>
                    <a:pt x="1575" y="81"/>
                  </a:lnTo>
                  <a:lnTo>
                    <a:pt x="1757" y="352"/>
                  </a:lnTo>
                  <a:lnTo>
                    <a:pt x="1804" y="352"/>
                  </a:lnTo>
                  <a:lnTo>
                    <a:pt x="1804" y="7"/>
                  </a:lnTo>
                  <a:lnTo>
                    <a:pt x="1760" y="7"/>
                  </a:lnTo>
                  <a:lnTo>
                    <a:pt x="1760" y="278"/>
                  </a:lnTo>
                  <a:lnTo>
                    <a:pt x="1578" y="7"/>
                  </a:lnTo>
                  <a:lnTo>
                    <a:pt x="1532" y="7"/>
                  </a:lnTo>
                  <a:lnTo>
                    <a:pt x="1532" y="352"/>
                  </a:lnTo>
                  <a:lnTo>
                    <a:pt x="1575" y="352"/>
                  </a:lnTo>
                  <a:close/>
                  <a:moveTo>
                    <a:pt x="1958" y="7"/>
                  </a:moveTo>
                  <a:lnTo>
                    <a:pt x="1913" y="7"/>
                  </a:lnTo>
                  <a:lnTo>
                    <a:pt x="1913" y="352"/>
                  </a:lnTo>
                  <a:lnTo>
                    <a:pt x="1958" y="352"/>
                  </a:lnTo>
                  <a:lnTo>
                    <a:pt x="1958" y="7"/>
                  </a:lnTo>
                  <a:close/>
                  <a:moveTo>
                    <a:pt x="2066" y="303"/>
                  </a:moveTo>
                  <a:cubicBezTo>
                    <a:pt x="2078" y="321"/>
                    <a:pt x="2095" y="335"/>
                    <a:pt x="2116" y="344"/>
                  </a:cubicBezTo>
                  <a:cubicBezTo>
                    <a:pt x="2137" y="353"/>
                    <a:pt x="2164" y="358"/>
                    <a:pt x="2195" y="358"/>
                  </a:cubicBezTo>
                  <a:cubicBezTo>
                    <a:pt x="2219" y="358"/>
                    <a:pt x="2242" y="353"/>
                    <a:pt x="2261" y="344"/>
                  </a:cubicBezTo>
                  <a:cubicBezTo>
                    <a:pt x="2281" y="335"/>
                    <a:pt x="2296" y="323"/>
                    <a:pt x="2307" y="306"/>
                  </a:cubicBezTo>
                  <a:cubicBezTo>
                    <a:pt x="2317" y="290"/>
                    <a:pt x="2323" y="273"/>
                    <a:pt x="2323" y="254"/>
                  </a:cubicBezTo>
                  <a:cubicBezTo>
                    <a:pt x="2323" y="236"/>
                    <a:pt x="2318" y="220"/>
                    <a:pt x="2308" y="205"/>
                  </a:cubicBezTo>
                  <a:cubicBezTo>
                    <a:pt x="2299" y="191"/>
                    <a:pt x="2284" y="179"/>
                    <a:pt x="2264" y="170"/>
                  </a:cubicBezTo>
                  <a:cubicBezTo>
                    <a:pt x="2250" y="164"/>
                    <a:pt x="2224" y="156"/>
                    <a:pt x="2187" y="148"/>
                  </a:cubicBezTo>
                  <a:cubicBezTo>
                    <a:pt x="2150" y="140"/>
                    <a:pt x="2127" y="131"/>
                    <a:pt x="2118" y="123"/>
                  </a:cubicBezTo>
                  <a:cubicBezTo>
                    <a:pt x="2109" y="115"/>
                    <a:pt x="2105" y="105"/>
                    <a:pt x="2105" y="93"/>
                  </a:cubicBezTo>
                  <a:cubicBezTo>
                    <a:pt x="2105" y="79"/>
                    <a:pt x="2111" y="66"/>
                    <a:pt x="2124" y="56"/>
                  </a:cubicBezTo>
                  <a:cubicBezTo>
                    <a:pt x="2136" y="46"/>
                    <a:pt x="2157" y="41"/>
                    <a:pt x="2184" y="41"/>
                  </a:cubicBezTo>
                  <a:cubicBezTo>
                    <a:pt x="2211" y="41"/>
                    <a:pt x="2231" y="47"/>
                    <a:pt x="2244" y="58"/>
                  </a:cubicBezTo>
                  <a:cubicBezTo>
                    <a:pt x="2258" y="69"/>
                    <a:pt x="2266" y="85"/>
                    <a:pt x="2268" y="107"/>
                  </a:cubicBezTo>
                  <a:lnTo>
                    <a:pt x="2312" y="104"/>
                  </a:lnTo>
                  <a:cubicBezTo>
                    <a:pt x="2311" y="84"/>
                    <a:pt x="2306" y="65"/>
                    <a:pt x="2295" y="49"/>
                  </a:cubicBezTo>
                  <a:cubicBezTo>
                    <a:pt x="2285" y="33"/>
                    <a:pt x="2270" y="21"/>
                    <a:pt x="2250" y="13"/>
                  </a:cubicBezTo>
                  <a:cubicBezTo>
                    <a:pt x="2230" y="5"/>
                    <a:pt x="2208" y="1"/>
                    <a:pt x="2182" y="1"/>
                  </a:cubicBezTo>
                  <a:cubicBezTo>
                    <a:pt x="2159" y="1"/>
                    <a:pt x="2138" y="5"/>
                    <a:pt x="2119" y="12"/>
                  </a:cubicBezTo>
                  <a:cubicBezTo>
                    <a:pt x="2100" y="20"/>
                    <a:pt x="2085" y="32"/>
                    <a:pt x="2076" y="47"/>
                  </a:cubicBezTo>
                  <a:cubicBezTo>
                    <a:pt x="2066" y="62"/>
                    <a:pt x="2061" y="78"/>
                    <a:pt x="2061" y="96"/>
                  </a:cubicBezTo>
                  <a:cubicBezTo>
                    <a:pt x="2061" y="112"/>
                    <a:pt x="2065" y="126"/>
                    <a:pt x="2073" y="139"/>
                  </a:cubicBezTo>
                  <a:cubicBezTo>
                    <a:pt x="2081" y="152"/>
                    <a:pt x="2093" y="162"/>
                    <a:pt x="2110" y="171"/>
                  </a:cubicBezTo>
                  <a:cubicBezTo>
                    <a:pt x="2122" y="178"/>
                    <a:pt x="2145" y="185"/>
                    <a:pt x="2176" y="193"/>
                  </a:cubicBezTo>
                  <a:cubicBezTo>
                    <a:pt x="2208" y="200"/>
                    <a:pt x="2229" y="206"/>
                    <a:pt x="2238" y="209"/>
                  </a:cubicBezTo>
                  <a:cubicBezTo>
                    <a:pt x="2252" y="215"/>
                    <a:pt x="2263" y="222"/>
                    <a:pt x="2269" y="230"/>
                  </a:cubicBezTo>
                  <a:cubicBezTo>
                    <a:pt x="2275" y="238"/>
                    <a:pt x="2278" y="247"/>
                    <a:pt x="2278" y="258"/>
                  </a:cubicBezTo>
                  <a:cubicBezTo>
                    <a:pt x="2278" y="269"/>
                    <a:pt x="2275" y="279"/>
                    <a:pt x="2269" y="288"/>
                  </a:cubicBezTo>
                  <a:cubicBezTo>
                    <a:pt x="2262" y="297"/>
                    <a:pt x="2252" y="304"/>
                    <a:pt x="2239" y="309"/>
                  </a:cubicBezTo>
                  <a:cubicBezTo>
                    <a:pt x="2226" y="314"/>
                    <a:pt x="2210" y="317"/>
                    <a:pt x="2193" y="317"/>
                  </a:cubicBezTo>
                  <a:cubicBezTo>
                    <a:pt x="2173" y="317"/>
                    <a:pt x="2155" y="314"/>
                    <a:pt x="2140" y="307"/>
                  </a:cubicBezTo>
                  <a:cubicBezTo>
                    <a:pt x="2124" y="300"/>
                    <a:pt x="2112" y="291"/>
                    <a:pt x="2105" y="280"/>
                  </a:cubicBezTo>
                  <a:cubicBezTo>
                    <a:pt x="2097" y="269"/>
                    <a:pt x="2093" y="255"/>
                    <a:pt x="2091" y="237"/>
                  </a:cubicBezTo>
                  <a:lnTo>
                    <a:pt x="2047" y="241"/>
                  </a:lnTo>
                  <a:cubicBezTo>
                    <a:pt x="2048" y="264"/>
                    <a:pt x="2054" y="285"/>
                    <a:pt x="2066" y="303"/>
                  </a:cubicBezTo>
                  <a:close/>
                  <a:moveTo>
                    <a:pt x="2420" y="352"/>
                  </a:moveTo>
                  <a:lnTo>
                    <a:pt x="2458" y="247"/>
                  </a:lnTo>
                  <a:lnTo>
                    <a:pt x="2602" y="247"/>
                  </a:lnTo>
                  <a:lnTo>
                    <a:pt x="2642" y="352"/>
                  </a:lnTo>
                  <a:lnTo>
                    <a:pt x="2695" y="352"/>
                  </a:lnTo>
                  <a:lnTo>
                    <a:pt x="2553" y="7"/>
                  </a:lnTo>
                  <a:lnTo>
                    <a:pt x="2504" y="7"/>
                  </a:lnTo>
                  <a:lnTo>
                    <a:pt x="2371" y="352"/>
                  </a:lnTo>
                  <a:lnTo>
                    <a:pt x="2420" y="352"/>
                  </a:lnTo>
                  <a:close/>
                  <a:moveTo>
                    <a:pt x="2509" y="109"/>
                  </a:moveTo>
                  <a:cubicBezTo>
                    <a:pt x="2517" y="87"/>
                    <a:pt x="2523" y="65"/>
                    <a:pt x="2527" y="43"/>
                  </a:cubicBezTo>
                  <a:cubicBezTo>
                    <a:pt x="2533" y="62"/>
                    <a:pt x="2541" y="85"/>
                    <a:pt x="2552" y="115"/>
                  </a:cubicBezTo>
                  <a:lnTo>
                    <a:pt x="2588" y="210"/>
                  </a:lnTo>
                  <a:lnTo>
                    <a:pt x="2471" y="210"/>
                  </a:lnTo>
                  <a:lnTo>
                    <a:pt x="2509" y="109"/>
                  </a:lnTo>
                  <a:close/>
                  <a:moveTo>
                    <a:pt x="2853" y="352"/>
                  </a:moveTo>
                  <a:lnTo>
                    <a:pt x="2853" y="47"/>
                  </a:lnTo>
                  <a:lnTo>
                    <a:pt x="2967" y="47"/>
                  </a:lnTo>
                  <a:lnTo>
                    <a:pt x="2967" y="7"/>
                  </a:lnTo>
                  <a:lnTo>
                    <a:pt x="2693" y="7"/>
                  </a:lnTo>
                  <a:lnTo>
                    <a:pt x="2693" y="47"/>
                  </a:lnTo>
                  <a:lnTo>
                    <a:pt x="2807" y="47"/>
                  </a:lnTo>
                  <a:lnTo>
                    <a:pt x="2807" y="352"/>
                  </a:lnTo>
                  <a:lnTo>
                    <a:pt x="2853" y="352"/>
                  </a:lnTo>
                  <a:close/>
                  <a:moveTo>
                    <a:pt x="3092" y="7"/>
                  </a:moveTo>
                  <a:lnTo>
                    <a:pt x="3046" y="7"/>
                  </a:lnTo>
                  <a:lnTo>
                    <a:pt x="3046" y="352"/>
                  </a:lnTo>
                  <a:lnTo>
                    <a:pt x="3092" y="352"/>
                  </a:lnTo>
                  <a:lnTo>
                    <a:pt x="3092" y="7"/>
                  </a:lnTo>
                  <a:close/>
                  <a:moveTo>
                    <a:pt x="3455" y="352"/>
                  </a:moveTo>
                  <a:lnTo>
                    <a:pt x="3455" y="311"/>
                  </a:lnTo>
                  <a:lnTo>
                    <a:pt x="3243" y="311"/>
                  </a:lnTo>
                  <a:lnTo>
                    <a:pt x="3243" y="194"/>
                  </a:lnTo>
                  <a:lnTo>
                    <a:pt x="3434" y="194"/>
                  </a:lnTo>
                  <a:lnTo>
                    <a:pt x="3434" y="153"/>
                  </a:lnTo>
                  <a:lnTo>
                    <a:pt x="3243" y="153"/>
                  </a:lnTo>
                  <a:lnTo>
                    <a:pt x="3243" y="47"/>
                  </a:lnTo>
                  <a:lnTo>
                    <a:pt x="3447" y="47"/>
                  </a:lnTo>
                  <a:lnTo>
                    <a:pt x="3447" y="7"/>
                  </a:lnTo>
                  <a:lnTo>
                    <a:pt x="3198" y="7"/>
                  </a:lnTo>
                  <a:lnTo>
                    <a:pt x="3198" y="352"/>
                  </a:lnTo>
                  <a:lnTo>
                    <a:pt x="3455" y="3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8667" y="2463"/>
              <a:ext cx="55" cy="56"/>
            </a:xfrm>
            <a:custGeom>
              <a:avLst/>
              <a:gdLst>
                <a:gd name="T0" fmla="*/ 86 w 243"/>
                <a:gd name="T1" fmla="*/ 130 h 231"/>
                <a:gd name="T2" fmla="*/ 0 w 243"/>
                <a:gd name="T3" fmla="*/ 110 h 231"/>
                <a:gd name="T4" fmla="*/ 10 w 243"/>
                <a:gd name="T5" fmla="*/ 81 h 231"/>
                <a:gd name="T6" fmla="*/ 19 w 243"/>
                <a:gd name="T7" fmla="*/ 53 h 231"/>
                <a:gd name="T8" fmla="*/ 99 w 243"/>
                <a:gd name="T9" fmla="*/ 87 h 231"/>
                <a:gd name="T10" fmla="*/ 92 w 243"/>
                <a:gd name="T11" fmla="*/ 0 h 231"/>
                <a:gd name="T12" fmla="*/ 122 w 243"/>
                <a:gd name="T13" fmla="*/ 0 h 231"/>
                <a:gd name="T14" fmla="*/ 152 w 243"/>
                <a:gd name="T15" fmla="*/ 0 h 231"/>
                <a:gd name="T16" fmla="*/ 144 w 243"/>
                <a:gd name="T17" fmla="*/ 87 h 231"/>
                <a:gd name="T18" fmla="*/ 224 w 243"/>
                <a:gd name="T19" fmla="*/ 53 h 231"/>
                <a:gd name="T20" fmla="*/ 234 w 243"/>
                <a:gd name="T21" fmla="*/ 81 h 231"/>
                <a:gd name="T22" fmla="*/ 243 w 243"/>
                <a:gd name="T23" fmla="*/ 110 h 231"/>
                <a:gd name="T24" fmla="*/ 158 w 243"/>
                <a:gd name="T25" fmla="*/ 130 h 231"/>
                <a:gd name="T26" fmla="*/ 158 w 243"/>
                <a:gd name="T27" fmla="*/ 130 h 231"/>
                <a:gd name="T28" fmla="*/ 215 w 243"/>
                <a:gd name="T29" fmla="*/ 195 h 231"/>
                <a:gd name="T30" fmla="*/ 191 w 243"/>
                <a:gd name="T31" fmla="*/ 213 h 231"/>
                <a:gd name="T32" fmla="*/ 167 w 243"/>
                <a:gd name="T33" fmla="*/ 231 h 231"/>
                <a:gd name="T34" fmla="*/ 122 w 243"/>
                <a:gd name="T35" fmla="*/ 156 h 231"/>
                <a:gd name="T36" fmla="*/ 122 w 243"/>
                <a:gd name="T37" fmla="*/ 156 h 231"/>
                <a:gd name="T38" fmla="*/ 77 w 243"/>
                <a:gd name="T39" fmla="*/ 231 h 231"/>
                <a:gd name="T40" fmla="*/ 52 w 243"/>
                <a:gd name="T41" fmla="*/ 213 h 231"/>
                <a:gd name="T42" fmla="*/ 28 w 243"/>
                <a:gd name="T43" fmla="*/ 195 h 231"/>
                <a:gd name="T44" fmla="*/ 86 w 243"/>
                <a:gd name="T45" fmla="*/ 13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3" h="231">
                  <a:moveTo>
                    <a:pt x="86" y="130"/>
                  </a:moveTo>
                  <a:cubicBezTo>
                    <a:pt x="50" y="123"/>
                    <a:pt x="22" y="117"/>
                    <a:pt x="0" y="110"/>
                  </a:cubicBezTo>
                  <a:lnTo>
                    <a:pt x="10" y="81"/>
                  </a:lnTo>
                  <a:lnTo>
                    <a:pt x="19" y="53"/>
                  </a:lnTo>
                  <a:cubicBezTo>
                    <a:pt x="40" y="60"/>
                    <a:pt x="67" y="71"/>
                    <a:pt x="99" y="87"/>
                  </a:cubicBezTo>
                  <a:cubicBezTo>
                    <a:pt x="94" y="52"/>
                    <a:pt x="92" y="23"/>
                    <a:pt x="92" y="0"/>
                  </a:cubicBezTo>
                  <a:lnTo>
                    <a:pt x="122" y="0"/>
                  </a:lnTo>
                  <a:lnTo>
                    <a:pt x="152" y="0"/>
                  </a:lnTo>
                  <a:cubicBezTo>
                    <a:pt x="152" y="23"/>
                    <a:pt x="149" y="52"/>
                    <a:pt x="144" y="87"/>
                  </a:cubicBezTo>
                  <a:cubicBezTo>
                    <a:pt x="176" y="71"/>
                    <a:pt x="203" y="60"/>
                    <a:pt x="224" y="53"/>
                  </a:cubicBezTo>
                  <a:lnTo>
                    <a:pt x="234" y="81"/>
                  </a:lnTo>
                  <a:lnTo>
                    <a:pt x="243" y="110"/>
                  </a:lnTo>
                  <a:cubicBezTo>
                    <a:pt x="221" y="117"/>
                    <a:pt x="193" y="123"/>
                    <a:pt x="158" y="130"/>
                  </a:cubicBezTo>
                  <a:lnTo>
                    <a:pt x="158" y="130"/>
                  </a:lnTo>
                  <a:cubicBezTo>
                    <a:pt x="183" y="155"/>
                    <a:pt x="202" y="177"/>
                    <a:pt x="215" y="195"/>
                  </a:cubicBezTo>
                  <a:lnTo>
                    <a:pt x="191" y="213"/>
                  </a:lnTo>
                  <a:lnTo>
                    <a:pt x="167" y="231"/>
                  </a:lnTo>
                  <a:cubicBezTo>
                    <a:pt x="153" y="212"/>
                    <a:pt x="138" y="187"/>
                    <a:pt x="122" y="156"/>
                  </a:cubicBezTo>
                  <a:lnTo>
                    <a:pt x="122" y="156"/>
                  </a:lnTo>
                  <a:cubicBezTo>
                    <a:pt x="105" y="187"/>
                    <a:pt x="90" y="212"/>
                    <a:pt x="77" y="231"/>
                  </a:cubicBezTo>
                  <a:lnTo>
                    <a:pt x="52" y="213"/>
                  </a:lnTo>
                  <a:lnTo>
                    <a:pt x="28" y="195"/>
                  </a:lnTo>
                  <a:cubicBezTo>
                    <a:pt x="41" y="177"/>
                    <a:pt x="61" y="155"/>
                    <a:pt x="86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12" name="Freeform 6"/>
          <p:cNvSpPr>
            <a:spLocks/>
          </p:cNvSpPr>
          <p:nvPr userDrawn="1"/>
        </p:nvSpPr>
        <p:spPr bwMode="auto">
          <a:xfrm>
            <a:off x="12970292" y="1250797"/>
            <a:ext cx="575441" cy="550217"/>
          </a:xfrm>
          <a:custGeom>
            <a:avLst/>
            <a:gdLst>
              <a:gd name="T0" fmla="*/ 563 w 1602"/>
              <a:gd name="T1" fmla="*/ 855 h 1524"/>
              <a:gd name="T2" fmla="*/ 0 w 1602"/>
              <a:gd name="T3" fmla="*/ 726 h 1524"/>
              <a:gd name="T4" fmla="*/ 61 w 1602"/>
              <a:gd name="T5" fmla="*/ 538 h 1524"/>
              <a:gd name="T6" fmla="*/ 122 w 1602"/>
              <a:gd name="T7" fmla="*/ 349 h 1524"/>
              <a:gd name="T8" fmla="*/ 654 w 1602"/>
              <a:gd name="T9" fmla="*/ 576 h 1524"/>
              <a:gd name="T10" fmla="*/ 603 w 1602"/>
              <a:gd name="T11" fmla="*/ 0 h 1524"/>
              <a:gd name="T12" fmla="*/ 801 w 1602"/>
              <a:gd name="T13" fmla="*/ 0 h 1524"/>
              <a:gd name="T14" fmla="*/ 999 w 1602"/>
              <a:gd name="T15" fmla="*/ 0 h 1524"/>
              <a:gd name="T16" fmla="*/ 948 w 1602"/>
              <a:gd name="T17" fmla="*/ 576 h 1524"/>
              <a:gd name="T18" fmla="*/ 1480 w 1602"/>
              <a:gd name="T19" fmla="*/ 349 h 1524"/>
              <a:gd name="T20" fmla="*/ 1541 w 1602"/>
              <a:gd name="T21" fmla="*/ 538 h 1524"/>
              <a:gd name="T22" fmla="*/ 1602 w 1602"/>
              <a:gd name="T23" fmla="*/ 726 h 1524"/>
              <a:gd name="T24" fmla="*/ 1039 w 1602"/>
              <a:gd name="T25" fmla="*/ 855 h 1524"/>
              <a:gd name="T26" fmla="*/ 1039 w 1602"/>
              <a:gd name="T27" fmla="*/ 855 h 1524"/>
              <a:gd name="T28" fmla="*/ 1419 w 1602"/>
              <a:gd name="T29" fmla="*/ 1291 h 1524"/>
              <a:gd name="T30" fmla="*/ 1258 w 1602"/>
              <a:gd name="T31" fmla="*/ 1408 h 1524"/>
              <a:gd name="T32" fmla="*/ 1098 w 1602"/>
              <a:gd name="T33" fmla="*/ 1524 h 1524"/>
              <a:gd name="T34" fmla="*/ 801 w 1602"/>
              <a:gd name="T35" fmla="*/ 1028 h 1524"/>
              <a:gd name="T36" fmla="*/ 801 w 1602"/>
              <a:gd name="T37" fmla="*/ 1028 h 1524"/>
              <a:gd name="T38" fmla="*/ 504 w 1602"/>
              <a:gd name="T39" fmla="*/ 1524 h 1524"/>
              <a:gd name="T40" fmla="*/ 344 w 1602"/>
              <a:gd name="T41" fmla="*/ 1408 h 1524"/>
              <a:gd name="T42" fmla="*/ 183 w 1602"/>
              <a:gd name="T43" fmla="*/ 1291 h 1524"/>
              <a:gd name="T44" fmla="*/ 563 w 1602"/>
              <a:gd name="T45" fmla="*/ 855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02" h="1524">
                <a:moveTo>
                  <a:pt x="563" y="855"/>
                </a:moveTo>
                <a:cubicBezTo>
                  <a:pt x="330" y="815"/>
                  <a:pt x="142" y="772"/>
                  <a:pt x="0" y="726"/>
                </a:cubicBezTo>
                <a:lnTo>
                  <a:pt x="61" y="538"/>
                </a:lnTo>
                <a:lnTo>
                  <a:pt x="122" y="349"/>
                </a:lnTo>
                <a:cubicBezTo>
                  <a:pt x="264" y="395"/>
                  <a:pt x="442" y="471"/>
                  <a:pt x="654" y="576"/>
                </a:cubicBezTo>
                <a:cubicBezTo>
                  <a:pt x="620" y="341"/>
                  <a:pt x="603" y="149"/>
                  <a:pt x="603" y="0"/>
                </a:cubicBezTo>
                <a:lnTo>
                  <a:pt x="801" y="0"/>
                </a:lnTo>
                <a:lnTo>
                  <a:pt x="999" y="0"/>
                </a:lnTo>
                <a:cubicBezTo>
                  <a:pt x="999" y="149"/>
                  <a:pt x="982" y="341"/>
                  <a:pt x="948" y="576"/>
                </a:cubicBezTo>
                <a:cubicBezTo>
                  <a:pt x="1161" y="471"/>
                  <a:pt x="1338" y="395"/>
                  <a:pt x="1480" y="349"/>
                </a:cubicBezTo>
                <a:lnTo>
                  <a:pt x="1541" y="538"/>
                </a:lnTo>
                <a:lnTo>
                  <a:pt x="1602" y="726"/>
                </a:lnTo>
                <a:cubicBezTo>
                  <a:pt x="1460" y="772"/>
                  <a:pt x="1272" y="815"/>
                  <a:pt x="1039" y="855"/>
                </a:cubicBezTo>
                <a:lnTo>
                  <a:pt x="1039" y="855"/>
                </a:lnTo>
                <a:cubicBezTo>
                  <a:pt x="1204" y="1025"/>
                  <a:pt x="1331" y="1170"/>
                  <a:pt x="1419" y="1291"/>
                </a:cubicBezTo>
                <a:lnTo>
                  <a:pt x="1258" y="1408"/>
                </a:lnTo>
                <a:lnTo>
                  <a:pt x="1098" y="1524"/>
                </a:lnTo>
                <a:cubicBezTo>
                  <a:pt x="1010" y="1403"/>
                  <a:pt x="911" y="1238"/>
                  <a:pt x="801" y="1028"/>
                </a:cubicBezTo>
                <a:lnTo>
                  <a:pt x="801" y="1028"/>
                </a:lnTo>
                <a:cubicBezTo>
                  <a:pt x="691" y="1238"/>
                  <a:pt x="592" y="1403"/>
                  <a:pt x="504" y="1524"/>
                </a:cubicBezTo>
                <a:lnTo>
                  <a:pt x="344" y="1408"/>
                </a:lnTo>
                <a:lnTo>
                  <a:pt x="183" y="1291"/>
                </a:lnTo>
                <a:cubicBezTo>
                  <a:pt x="271" y="1170"/>
                  <a:pt x="398" y="1025"/>
                  <a:pt x="563" y="855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74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mmen (procesfasering)">
    <p:bg>
      <p:bgPr>
        <a:gradFill>
          <a:gsLst>
            <a:gs pos="0">
              <a:srgbClr val="FF9900"/>
            </a:gs>
            <a:gs pos="50000">
              <a:srgbClr val="FF9933"/>
            </a:gs>
            <a:gs pos="100000">
              <a:srgbClr val="CC66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48" y="0"/>
            <a:ext cx="7616952" cy="8229600"/>
          </a:xfrm>
          <a:prstGeom prst="rect">
            <a:avLst/>
          </a:prstGeom>
        </p:spPr>
      </p:pic>
      <p:sp>
        <p:nvSpPr>
          <p:cNvPr id="24" name="Tijdelijke aanduiding voor tekst 23"/>
          <p:cNvSpPr>
            <a:spLocks noGrp="1"/>
          </p:cNvSpPr>
          <p:nvPr>
            <p:ph type="body" sz="quarter" idx="10"/>
          </p:nvPr>
        </p:nvSpPr>
        <p:spPr>
          <a:xfrm>
            <a:off x="914399" y="2603500"/>
            <a:ext cx="3647091" cy="4237039"/>
          </a:xfrm>
          <a:noFill/>
        </p:spPr>
        <p:txBody>
          <a:bodyPr lIns="137160" tIns="0" rIns="137160" bIns="0">
            <a:no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31775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3pPr>
            <a:lvl4pPr marL="13716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4pPr>
            <a:lvl5pPr marL="18288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25" name="Tijdelijke aanduiding voor tekst 23"/>
          <p:cNvSpPr>
            <a:spLocks noGrp="1"/>
          </p:cNvSpPr>
          <p:nvPr>
            <p:ph type="body" sz="quarter" idx="11"/>
          </p:nvPr>
        </p:nvSpPr>
        <p:spPr>
          <a:xfrm>
            <a:off x="4572000" y="2603500"/>
            <a:ext cx="3660648" cy="4237039"/>
          </a:xfrm>
          <a:noFill/>
        </p:spPr>
        <p:txBody>
          <a:bodyPr lIns="137160" tIns="0" rIns="137160" bIns="0">
            <a:no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31775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3pPr>
            <a:lvl4pPr marL="13716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4pPr>
            <a:lvl5pPr marL="18288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26" name="Tijdelijke aanduiding voor tekst 23"/>
          <p:cNvSpPr>
            <a:spLocks noGrp="1"/>
          </p:cNvSpPr>
          <p:nvPr>
            <p:ph type="body" sz="quarter" idx="12"/>
          </p:nvPr>
        </p:nvSpPr>
        <p:spPr>
          <a:xfrm>
            <a:off x="8229600" y="2603866"/>
            <a:ext cx="3657600" cy="4232569"/>
          </a:xfrm>
          <a:noFill/>
        </p:spPr>
        <p:txBody>
          <a:bodyPr lIns="137160" tIns="0" rIns="137160" bIns="0">
            <a:no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31775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3pPr>
            <a:lvl4pPr marL="13716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4pPr>
            <a:lvl5pPr marL="18288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972800" cy="1828800"/>
          </a:xfrm>
          <a:prstGeom prst="rect">
            <a:avLst/>
          </a:prstGeom>
        </p:spPr>
        <p:txBody>
          <a:bodyPr vert="horz" lIns="0" tIns="0" rIns="0" bIns="182880" rtlCol="0" anchor="b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914398" y="7543800"/>
            <a:ext cx="5486400" cy="457200"/>
          </a:xfrm>
          <a:prstGeom prst="rect">
            <a:avLst/>
          </a:prstGeom>
        </p:spPr>
        <p:txBody>
          <a:bodyPr lIns="0" tIns="82296" rIns="0" bIns="0" anchor="t" anchorCtr="0">
            <a:noAutofit/>
          </a:bodyPr>
          <a:lstStyle>
            <a:lvl1pPr algn="l">
              <a:defRPr sz="1200">
                <a:solidFill>
                  <a:srgbClr val="FFC2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Workshop Ins en Outs DIN</a:t>
            </a:r>
            <a:endParaRPr lang="nl-NL" dirty="0"/>
          </a:p>
        </p:txBody>
      </p:sp>
      <p:grpSp>
        <p:nvGrpSpPr>
          <p:cNvPr id="28" name="Groep 27"/>
          <p:cNvGrpSpPr>
            <a:grpSpLocks noChangeAspect="1"/>
          </p:cNvGrpSpPr>
          <p:nvPr userDrawn="1"/>
        </p:nvGrpSpPr>
        <p:grpSpPr>
          <a:xfrm>
            <a:off x="12801600" y="1074223"/>
            <a:ext cx="912823" cy="914400"/>
            <a:chOff x="11871325" y="1071563"/>
            <a:chExt cx="919162" cy="920750"/>
          </a:xfrm>
        </p:grpSpPr>
        <p:sp>
          <p:nvSpPr>
            <p:cNvPr id="29" name="Rectangle 5"/>
            <p:cNvSpPr>
              <a:spLocks noChangeArrowheads="1"/>
            </p:cNvSpPr>
            <p:nvPr userDrawn="1"/>
          </p:nvSpPr>
          <p:spPr bwMode="auto">
            <a:xfrm>
              <a:off x="11871325" y="1071563"/>
              <a:ext cx="919162" cy="920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6"/>
            <p:cNvSpPr>
              <a:spLocks/>
            </p:cNvSpPr>
            <p:nvPr userDrawn="1"/>
          </p:nvSpPr>
          <p:spPr bwMode="auto">
            <a:xfrm>
              <a:off x="12041188" y="1249363"/>
              <a:ext cx="579437" cy="554038"/>
            </a:xfrm>
            <a:custGeom>
              <a:avLst/>
              <a:gdLst>
                <a:gd name="T0" fmla="*/ 563 w 1602"/>
                <a:gd name="T1" fmla="*/ 855 h 1524"/>
                <a:gd name="T2" fmla="*/ 0 w 1602"/>
                <a:gd name="T3" fmla="*/ 726 h 1524"/>
                <a:gd name="T4" fmla="*/ 61 w 1602"/>
                <a:gd name="T5" fmla="*/ 538 h 1524"/>
                <a:gd name="T6" fmla="*/ 122 w 1602"/>
                <a:gd name="T7" fmla="*/ 349 h 1524"/>
                <a:gd name="T8" fmla="*/ 654 w 1602"/>
                <a:gd name="T9" fmla="*/ 576 h 1524"/>
                <a:gd name="T10" fmla="*/ 603 w 1602"/>
                <a:gd name="T11" fmla="*/ 0 h 1524"/>
                <a:gd name="T12" fmla="*/ 801 w 1602"/>
                <a:gd name="T13" fmla="*/ 0 h 1524"/>
                <a:gd name="T14" fmla="*/ 999 w 1602"/>
                <a:gd name="T15" fmla="*/ 0 h 1524"/>
                <a:gd name="T16" fmla="*/ 948 w 1602"/>
                <a:gd name="T17" fmla="*/ 576 h 1524"/>
                <a:gd name="T18" fmla="*/ 1480 w 1602"/>
                <a:gd name="T19" fmla="*/ 349 h 1524"/>
                <a:gd name="T20" fmla="*/ 1541 w 1602"/>
                <a:gd name="T21" fmla="*/ 538 h 1524"/>
                <a:gd name="T22" fmla="*/ 1602 w 1602"/>
                <a:gd name="T23" fmla="*/ 726 h 1524"/>
                <a:gd name="T24" fmla="*/ 1039 w 1602"/>
                <a:gd name="T25" fmla="*/ 855 h 1524"/>
                <a:gd name="T26" fmla="*/ 1039 w 1602"/>
                <a:gd name="T27" fmla="*/ 855 h 1524"/>
                <a:gd name="T28" fmla="*/ 1419 w 1602"/>
                <a:gd name="T29" fmla="*/ 1291 h 1524"/>
                <a:gd name="T30" fmla="*/ 1258 w 1602"/>
                <a:gd name="T31" fmla="*/ 1408 h 1524"/>
                <a:gd name="T32" fmla="*/ 1098 w 1602"/>
                <a:gd name="T33" fmla="*/ 1524 h 1524"/>
                <a:gd name="T34" fmla="*/ 801 w 1602"/>
                <a:gd name="T35" fmla="*/ 1028 h 1524"/>
                <a:gd name="T36" fmla="*/ 801 w 1602"/>
                <a:gd name="T37" fmla="*/ 1028 h 1524"/>
                <a:gd name="T38" fmla="*/ 504 w 1602"/>
                <a:gd name="T39" fmla="*/ 1524 h 1524"/>
                <a:gd name="T40" fmla="*/ 344 w 1602"/>
                <a:gd name="T41" fmla="*/ 1408 h 1524"/>
                <a:gd name="T42" fmla="*/ 183 w 1602"/>
                <a:gd name="T43" fmla="*/ 1291 h 1524"/>
                <a:gd name="T44" fmla="*/ 563 w 1602"/>
                <a:gd name="T45" fmla="*/ 855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2" h="1524">
                  <a:moveTo>
                    <a:pt x="563" y="855"/>
                  </a:moveTo>
                  <a:cubicBezTo>
                    <a:pt x="330" y="815"/>
                    <a:pt x="142" y="772"/>
                    <a:pt x="0" y="726"/>
                  </a:cubicBezTo>
                  <a:lnTo>
                    <a:pt x="61" y="538"/>
                  </a:lnTo>
                  <a:lnTo>
                    <a:pt x="122" y="349"/>
                  </a:lnTo>
                  <a:cubicBezTo>
                    <a:pt x="264" y="395"/>
                    <a:pt x="442" y="471"/>
                    <a:pt x="654" y="576"/>
                  </a:cubicBezTo>
                  <a:cubicBezTo>
                    <a:pt x="620" y="341"/>
                    <a:pt x="603" y="149"/>
                    <a:pt x="603" y="0"/>
                  </a:cubicBezTo>
                  <a:lnTo>
                    <a:pt x="801" y="0"/>
                  </a:lnTo>
                  <a:lnTo>
                    <a:pt x="999" y="0"/>
                  </a:lnTo>
                  <a:cubicBezTo>
                    <a:pt x="999" y="149"/>
                    <a:pt x="982" y="341"/>
                    <a:pt x="948" y="576"/>
                  </a:cubicBezTo>
                  <a:cubicBezTo>
                    <a:pt x="1161" y="471"/>
                    <a:pt x="1338" y="395"/>
                    <a:pt x="1480" y="349"/>
                  </a:cubicBezTo>
                  <a:lnTo>
                    <a:pt x="1541" y="538"/>
                  </a:lnTo>
                  <a:lnTo>
                    <a:pt x="1602" y="726"/>
                  </a:lnTo>
                  <a:cubicBezTo>
                    <a:pt x="1460" y="772"/>
                    <a:pt x="1272" y="815"/>
                    <a:pt x="1039" y="855"/>
                  </a:cubicBezTo>
                  <a:lnTo>
                    <a:pt x="1039" y="855"/>
                  </a:lnTo>
                  <a:cubicBezTo>
                    <a:pt x="1204" y="1025"/>
                    <a:pt x="1331" y="1170"/>
                    <a:pt x="1419" y="1291"/>
                  </a:cubicBezTo>
                  <a:lnTo>
                    <a:pt x="1258" y="1408"/>
                  </a:lnTo>
                  <a:lnTo>
                    <a:pt x="1098" y="1524"/>
                  </a:lnTo>
                  <a:cubicBezTo>
                    <a:pt x="1010" y="1403"/>
                    <a:pt x="911" y="1238"/>
                    <a:pt x="801" y="1028"/>
                  </a:cubicBezTo>
                  <a:lnTo>
                    <a:pt x="801" y="1028"/>
                  </a:lnTo>
                  <a:cubicBezTo>
                    <a:pt x="691" y="1238"/>
                    <a:pt x="592" y="1403"/>
                    <a:pt x="504" y="1524"/>
                  </a:cubicBezTo>
                  <a:lnTo>
                    <a:pt x="344" y="1408"/>
                  </a:lnTo>
                  <a:lnTo>
                    <a:pt x="183" y="1291"/>
                  </a:lnTo>
                  <a:cubicBezTo>
                    <a:pt x="271" y="1170"/>
                    <a:pt x="398" y="1025"/>
                    <a:pt x="563" y="855"/>
                  </a:cubicBezTo>
                  <a:close/>
                </a:path>
              </a:pathLst>
            </a:custGeom>
            <a:solidFill>
              <a:srgbClr val="C04F1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7" name="Group 8"/>
          <p:cNvGrpSpPr>
            <a:grpSpLocks noChangeAspect="1"/>
          </p:cNvGrpSpPr>
          <p:nvPr userDrawn="1"/>
        </p:nvGrpSpPr>
        <p:grpSpPr bwMode="auto">
          <a:xfrm>
            <a:off x="11887199" y="7589683"/>
            <a:ext cx="1944688" cy="190500"/>
            <a:chOff x="7497" y="2463"/>
            <a:chExt cx="1225" cy="120"/>
          </a:xfrm>
          <a:solidFill>
            <a:schemeClr val="bg1"/>
          </a:solidFill>
        </p:grpSpPr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8304" y="2497"/>
              <a:ext cx="351" cy="86"/>
            </a:xfrm>
            <a:custGeom>
              <a:avLst/>
              <a:gdLst>
                <a:gd name="T0" fmla="*/ 1539 w 1539"/>
                <a:gd name="T1" fmla="*/ 293 h 357"/>
                <a:gd name="T2" fmla="*/ 1346 w 1539"/>
                <a:gd name="T3" fmla="*/ 199 h 357"/>
                <a:gd name="T4" fmla="*/ 1520 w 1539"/>
                <a:gd name="T5" fmla="*/ 141 h 357"/>
                <a:gd name="T6" fmla="*/ 1346 w 1539"/>
                <a:gd name="T7" fmla="*/ 64 h 357"/>
                <a:gd name="T8" fmla="*/ 1533 w 1539"/>
                <a:gd name="T9" fmla="*/ 6 h 357"/>
                <a:gd name="T10" fmla="*/ 1276 w 1539"/>
                <a:gd name="T11" fmla="*/ 351 h 357"/>
                <a:gd name="T12" fmla="*/ 1186 w 1539"/>
                <a:gd name="T13" fmla="*/ 6 h 357"/>
                <a:gd name="T14" fmla="*/ 1116 w 1539"/>
                <a:gd name="T15" fmla="*/ 351 h 357"/>
                <a:gd name="T16" fmla="*/ 1186 w 1539"/>
                <a:gd name="T17" fmla="*/ 6 h 357"/>
                <a:gd name="T18" fmla="*/ 959 w 1539"/>
                <a:gd name="T19" fmla="*/ 268 h 357"/>
                <a:gd name="T20" fmla="*/ 877 w 1539"/>
                <a:gd name="T21" fmla="*/ 297 h 357"/>
                <a:gd name="T22" fmla="*/ 778 w 1539"/>
                <a:gd name="T23" fmla="*/ 174 h 357"/>
                <a:gd name="T24" fmla="*/ 878 w 1539"/>
                <a:gd name="T25" fmla="*/ 59 h 357"/>
                <a:gd name="T26" fmla="*/ 956 w 1539"/>
                <a:gd name="T27" fmla="*/ 114 h 357"/>
                <a:gd name="T28" fmla="*/ 979 w 1539"/>
                <a:gd name="T29" fmla="*/ 27 h 357"/>
                <a:gd name="T30" fmla="*/ 795 w 1539"/>
                <a:gd name="T31" fmla="*/ 17 h 357"/>
                <a:gd name="T32" fmla="*/ 706 w 1539"/>
                <a:gd name="T33" fmla="*/ 177 h 357"/>
                <a:gd name="T34" fmla="*/ 787 w 1539"/>
                <a:gd name="T35" fmla="*/ 334 h 357"/>
                <a:gd name="T36" fmla="*/ 966 w 1539"/>
                <a:gd name="T37" fmla="*/ 341 h 357"/>
                <a:gd name="T38" fmla="*/ 1030 w 1539"/>
                <a:gd name="T39" fmla="*/ 166 h 357"/>
                <a:gd name="T40" fmla="*/ 879 w 1539"/>
                <a:gd name="T41" fmla="*/ 224 h 357"/>
                <a:gd name="T42" fmla="*/ 635 w 1539"/>
                <a:gd name="T43" fmla="*/ 351 h 357"/>
                <a:gd name="T44" fmla="*/ 442 w 1539"/>
                <a:gd name="T45" fmla="*/ 293 h 357"/>
                <a:gd name="T46" fmla="*/ 616 w 1539"/>
                <a:gd name="T47" fmla="*/ 199 h 357"/>
                <a:gd name="T48" fmla="*/ 442 w 1539"/>
                <a:gd name="T49" fmla="*/ 141 h 357"/>
                <a:gd name="T50" fmla="*/ 629 w 1539"/>
                <a:gd name="T51" fmla="*/ 64 h 357"/>
                <a:gd name="T52" fmla="*/ 372 w 1539"/>
                <a:gd name="T53" fmla="*/ 6 h 357"/>
                <a:gd name="T54" fmla="*/ 635 w 1539"/>
                <a:gd name="T55" fmla="*/ 351 h 357"/>
                <a:gd name="T56" fmla="*/ 124 w 1539"/>
                <a:gd name="T57" fmla="*/ 64 h 357"/>
                <a:gd name="T58" fmla="*/ 201 w 1539"/>
                <a:gd name="T59" fmla="*/ 79 h 357"/>
                <a:gd name="T60" fmla="*/ 203 w 1539"/>
                <a:gd name="T61" fmla="*/ 133 h 357"/>
                <a:gd name="T62" fmla="*/ 121 w 1539"/>
                <a:gd name="T63" fmla="*/ 152 h 357"/>
                <a:gd name="T64" fmla="*/ 70 w 1539"/>
                <a:gd name="T65" fmla="*/ 64 h 357"/>
                <a:gd name="T66" fmla="*/ 70 w 1539"/>
                <a:gd name="T67" fmla="*/ 207 h 357"/>
                <a:gd name="T68" fmla="*/ 119 w 1539"/>
                <a:gd name="T69" fmla="*/ 211 h 357"/>
                <a:gd name="T70" fmla="*/ 177 w 1539"/>
                <a:gd name="T71" fmla="*/ 276 h 357"/>
                <a:gd name="T72" fmla="*/ 311 w 1539"/>
                <a:gd name="T73" fmla="*/ 351 h 357"/>
                <a:gd name="T74" fmla="*/ 229 w 1539"/>
                <a:gd name="T75" fmla="*/ 228 h 357"/>
                <a:gd name="T76" fmla="*/ 260 w 1539"/>
                <a:gd name="T77" fmla="*/ 167 h 357"/>
                <a:gd name="T78" fmla="*/ 267 w 1539"/>
                <a:gd name="T79" fmla="*/ 48 h 357"/>
                <a:gd name="T80" fmla="*/ 147 w 1539"/>
                <a:gd name="T81" fmla="*/ 6 h 357"/>
                <a:gd name="T82" fmla="*/ 0 w 1539"/>
                <a:gd name="T83" fmla="*/ 35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9" h="357">
                  <a:moveTo>
                    <a:pt x="1539" y="351"/>
                  </a:moveTo>
                  <a:lnTo>
                    <a:pt x="1539" y="293"/>
                  </a:lnTo>
                  <a:lnTo>
                    <a:pt x="1346" y="293"/>
                  </a:lnTo>
                  <a:lnTo>
                    <a:pt x="1346" y="199"/>
                  </a:lnTo>
                  <a:lnTo>
                    <a:pt x="1520" y="199"/>
                  </a:lnTo>
                  <a:lnTo>
                    <a:pt x="1520" y="141"/>
                  </a:lnTo>
                  <a:lnTo>
                    <a:pt x="1346" y="141"/>
                  </a:lnTo>
                  <a:lnTo>
                    <a:pt x="1346" y="64"/>
                  </a:lnTo>
                  <a:lnTo>
                    <a:pt x="1533" y="64"/>
                  </a:lnTo>
                  <a:lnTo>
                    <a:pt x="1533" y="6"/>
                  </a:lnTo>
                  <a:lnTo>
                    <a:pt x="1276" y="6"/>
                  </a:lnTo>
                  <a:lnTo>
                    <a:pt x="1276" y="351"/>
                  </a:lnTo>
                  <a:lnTo>
                    <a:pt x="1539" y="351"/>
                  </a:lnTo>
                  <a:close/>
                  <a:moveTo>
                    <a:pt x="1186" y="6"/>
                  </a:moveTo>
                  <a:lnTo>
                    <a:pt x="1116" y="6"/>
                  </a:lnTo>
                  <a:lnTo>
                    <a:pt x="1116" y="351"/>
                  </a:lnTo>
                  <a:lnTo>
                    <a:pt x="1186" y="351"/>
                  </a:lnTo>
                  <a:lnTo>
                    <a:pt x="1186" y="6"/>
                  </a:lnTo>
                  <a:close/>
                  <a:moveTo>
                    <a:pt x="959" y="224"/>
                  </a:moveTo>
                  <a:lnTo>
                    <a:pt x="959" y="268"/>
                  </a:lnTo>
                  <a:cubicBezTo>
                    <a:pt x="949" y="276"/>
                    <a:pt x="936" y="283"/>
                    <a:pt x="921" y="289"/>
                  </a:cubicBezTo>
                  <a:cubicBezTo>
                    <a:pt x="907" y="294"/>
                    <a:pt x="892" y="297"/>
                    <a:pt x="877" y="297"/>
                  </a:cubicBezTo>
                  <a:cubicBezTo>
                    <a:pt x="848" y="297"/>
                    <a:pt x="824" y="287"/>
                    <a:pt x="806" y="267"/>
                  </a:cubicBezTo>
                  <a:cubicBezTo>
                    <a:pt x="787" y="246"/>
                    <a:pt x="778" y="215"/>
                    <a:pt x="778" y="174"/>
                  </a:cubicBezTo>
                  <a:cubicBezTo>
                    <a:pt x="778" y="136"/>
                    <a:pt x="787" y="108"/>
                    <a:pt x="805" y="88"/>
                  </a:cubicBezTo>
                  <a:cubicBezTo>
                    <a:pt x="823" y="69"/>
                    <a:pt x="848" y="59"/>
                    <a:pt x="878" y="59"/>
                  </a:cubicBezTo>
                  <a:cubicBezTo>
                    <a:pt x="898" y="59"/>
                    <a:pt x="915" y="64"/>
                    <a:pt x="928" y="74"/>
                  </a:cubicBezTo>
                  <a:cubicBezTo>
                    <a:pt x="942" y="84"/>
                    <a:pt x="951" y="97"/>
                    <a:pt x="956" y="114"/>
                  </a:cubicBezTo>
                  <a:lnTo>
                    <a:pt x="1025" y="101"/>
                  </a:lnTo>
                  <a:cubicBezTo>
                    <a:pt x="1018" y="70"/>
                    <a:pt x="1003" y="45"/>
                    <a:pt x="979" y="27"/>
                  </a:cubicBezTo>
                  <a:cubicBezTo>
                    <a:pt x="954" y="9"/>
                    <a:pt x="921" y="0"/>
                    <a:pt x="878" y="0"/>
                  </a:cubicBezTo>
                  <a:cubicBezTo>
                    <a:pt x="845" y="0"/>
                    <a:pt x="817" y="5"/>
                    <a:pt x="795" y="17"/>
                  </a:cubicBezTo>
                  <a:cubicBezTo>
                    <a:pt x="766" y="32"/>
                    <a:pt x="744" y="53"/>
                    <a:pt x="729" y="81"/>
                  </a:cubicBezTo>
                  <a:cubicBezTo>
                    <a:pt x="714" y="109"/>
                    <a:pt x="706" y="141"/>
                    <a:pt x="706" y="177"/>
                  </a:cubicBezTo>
                  <a:cubicBezTo>
                    <a:pt x="706" y="210"/>
                    <a:pt x="713" y="241"/>
                    <a:pt x="727" y="269"/>
                  </a:cubicBezTo>
                  <a:cubicBezTo>
                    <a:pt x="740" y="297"/>
                    <a:pt x="760" y="319"/>
                    <a:pt x="787" y="334"/>
                  </a:cubicBezTo>
                  <a:cubicBezTo>
                    <a:pt x="814" y="349"/>
                    <a:pt x="846" y="357"/>
                    <a:pt x="882" y="357"/>
                  </a:cubicBezTo>
                  <a:cubicBezTo>
                    <a:pt x="910" y="357"/>
                    <a:pt x="938" y="352"/>
                    <a:pt x="966" y="341"/>
                  </a:cubicBezTo>
                  <a:cubicBezTo>
                    <a:pt x="994" y="330"/>
                    <a:pt x="1015" y="318"/>
                    <a:pt x="1030" y="303"/>
                  </a:cubicBezTo>
                  <a:lnTo>
                    <a:pt x="1030" y="166"/>
                  </a:lnTo>
                  <a:lnTo>
                    <a:pt x="879" y="166"/>
                  </a:lnTo>
                  <a:lnTo>
                    <a:pt x="879" y="224"/>
                  </a:lnTo>
                  <a:lnTo>
                    <a:pt x="959" y="224"/>
                  </a:lnTo>
                  <a:close/>
                  <a:moveTo>
                    <a:pt x="635" y="351"/>
                  </a:moveTo>
                  <a:lnTo>
                    <a:pt x="635" y="293"/>
                  </a:lnTo>
                  <a:lnTo>
                    <a:pt x="442" y="293"/>
                  </a:lnTo>
                  <a:lnTo>
                    <a:pt x="442" y="199"/>
                  </a:lnTo>
                  <a:lnTo>
                    <a:pt x="616" y="199"/>
                  </a:lnTo>
                  <a:lnTo>
                    <a:pt x="616" y="141"/>
                  </a:lnTo>
                  <a:lnTo>
                    <a:pt x="442" y="141"/>
                  </a:lnTo>
                  <a:lnTo>
                    <a:pt x="442" y="64"/>
                  </a:lnTo>
                  <a:lnTo>
                    <a:pt x="629" y="64"/>
                  </a:lnTo>
                  <a:lnTo>
                    <a:pt x="629" y="6"/>
                  </a:lnTo>
                  <a:lnTo>
                    <a:pt x="372" y="6"/>
                  </a:lnTo>
                  <a:lnTo>
                    <a:pt x="372" y="351"/>
                  </a:lnTo>
                  <a:lnTo>
                    <a:pt x="635" y="351"/>
                  </a:lnTo>
                  <a:close/>
                  <a:moveTo>
                    <a:pt x="70" y="64"/>
                  </a:moveTo>
                  <a:lnTo>
                    <a:pt x="124" y="64"/>
                  </a:lnTo>
                  <a:cubicBezTo>
                    <a:pt x="152" y="64"/>
                    <a:pt x="169" y="64"/>
                    <a:pt x="175" y="65"/>
                  </a:cubicBezTo>
                  <a:cubicBezTo>
                    <a:pt x="186" y="67"/>
                    <a:pt x="195" y="72"/>
                    <a:pt x="201" y="79"/>
                  </a:cubicBezTo>
                  <a:cubicBezTo>
                    <a:pt x="207" y="86"/>
                    <a:pt x="211" y="95"/>
                    <a:pt x="211" y="107"/>
                  </a:cubicBezTo>
                  <a:cubicBezTo>
                    <a:pt x="211" y="117"/>
                    <a:pt x="208" y="126"/>
                    <a:pt x="203" y="133"/>
                  </a:cubicBezTo>
                  <a:cubicBezTo>
                    <a:pt x="199" y="140"/>
                    <a:pt x="192" y="145"/>
                    <a:pt x="184" y="147"/>
                  </a:cubicBezTo>
                  <a:cubicBezTo>
                    <a:pt x="176" y="150"/>
                    <a:pt x="155" y="152"/>
                    <a:pt x="121" y="152"/>
                  </a:cubicBezTo>
                  <a:lnTo>
                    <a:pt x="70" y="152"/>
                  </a:lnTo>
                  <a:lnTo>
                    <a:pt x="70" y="64"/>
                  </a:lnTo>
                  <a:close/>
                  <a:moveTo>
                    <a:pt x="70" y="351"/>
                  </a:moveTo>
                  <a:lnTo>
                    <a:pt x="70" y="207"/>
                  </a:lnTo>
                  <a:lnTo>
                    <a:pt x="84" y="207"/>
                  </a:lnTo>
                  <a:cubicBezTo>
                    <a:pt x="100" y="207"/>
                    <a:pt x="112" y="208"/>
                    <a:pt x="119" y="211"/>
                  </a:cubicBezTo>
                  <a:cubicBezTo>
                    <a:pt x="126" y="213"/>
                    <a:pt x="133" y="218"/>
                    <a:pt x="140" y="225"/>
                  </a:cubicBezTo>
                  <a:cubicBezTo>
                    <a:pt x="146" y="232"/>
                    <a:pt x="159" y="249"/>
                    <a:pt x="177" y="276"/>
                  </a:cubicBezTo>
                  <a:lnTo>
                    <a:pt x="227" y="351"/>
                  </a:lnTo>
                  <a:lnTo>
                    <a:pt x="311" y="351"/>
                  </a:lnTo>
                  <a:lnTo>
                    <a:pt x="268" y="284"/>
                  </a:lnTo>
                  <a:cubicBezTo>
                    <a:pt x="252" y="257"/>
                    <a:pt x="238" y="238"/>
                    <a:pt x="229" y="228"/>
                  </a:cubicBezTo>
                  <a:cubicBezTo>
                    <a:pt x="219" y="217"/>
                    <a:pt x="206" y="207"/>
                    <a:pt x="191" y="199"/>
                  </a:cubicBezTo>
                  <a:cubicBezTo>
                    <a:pt x="222" y="194"/>
                    <a:pt x="244" y="184"/>
                    <a:pt x="260" y="167"/>
                  </a:cubicBezTo>
                  <a:cubicBezTo>
                    <a:pt x="275" y="150"/>
                    <a:pt x="282" y="128"/>
                    <a:pt x="282" y="102"/>
                  </a:cubicBezTo>
                  <a:cubicBezTo>
                    <a:pt x="282" y="82"/>
                    <a:pt x="277" y="64"/>
                    <a:pt x="267" y="48"/>
                  </a:cubicBezTo>
                  <a:cubicBezTo>
                    <a:pt x="257" y="32"/>
                    <a:pt x="244" y="21"/>
                    <a:pt x="227" y="15"/>
                  </a:cubicBezTo>
                  <a:cubicBezTo>
                    <a:pt x="210" y="9"/>
                    <a:pt x="184" y="6"/>
                    <a:pt x="147" y="6"/>
                  </a:cubicBezTo>
                  <a:lnTo>
                    <a:pt x="0" y="6"/>
                  </a:lnTo>
                  <a:lnTo>
                    <a:pt x="0" y="351"/>
                  </a:lnTo>
                  <a:lnTo>
                    <a:pt x="70" y="3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7497" y="2497"/>
              <a:ext cx="787" cy="86"/>
            </a:xfrm>
            <a:custGeom>
              <a:avLst/>
              <a:gdLst>
                <a:gd name="T0" fmla="*/ 165 w 3455"/>
                <a:gd name="T1" fmla="*/ 358 h 358"/>
                <a:gd name="T2" fmla="*/ 331 w 3455"/>
                <a:gd name="T3" fmla="*/ 180 h 358"/>
                <a:gd name="T4" fmla="*/ 166 w 3455"/>
                <a:gd name="T5" fmla="*/ 0 h 358"/>
                <a:gd name="T6" fmla="*/ 20 w 3455"/>
                <a:gd name="T7" fmla="*/ 270 h 358"/>
                <a:gd name="T8" fmla="*/ 227 w 3455"/>
                <a:gd name="T9" fmla="*/ 57 h 358"/>
                <a:gd name="T10" fmla="*/ 250 w 3455"/>
                <a:gd name="T11" fmla="*/ 283 h 358"/>
                <a:gd name="T12" fmla="*/ 47 w 3455"/>
                <a:gd name="T13" fmla="*/ 185 h 358"/>
                <a:gd name="T14" fmla="*/ 460 w 3455"/>
                <a:gd name="T15" fmla="*/ 199 h 358"/>
                <a:gd name="T16" fmla="*/ 559 w 3455"/>
                <a:gd name="T17" fmla="*/ 209 h 358"/>
                <a:gd name="T18" fmla="*/ 661 w 3455"/>
                <a:gd name="T19" fmla="*/ 352 h 358"/>
                <a:gd name="T20" fmla="*/ 621 w 3455"/>
                <a:gd name="T21" fmla="*/ 212 h 358"/>
                <a:gd name="T22" fmla="*/ 691 w 3455"/>
                <a:gd name="T23" fmla="*/ 101 h 358"/>
                <a:gd name="T24" fmla="*/ 568 w 3455"/>
                <a:gd name="T25" fmla="*/ 7 h 358"/>
                <a:gd name="T26" fmla="*/ 460 w 3455"/>
                <a:gd name="T27" fmla="*/ 352 h 358"/>
                <a:gd name="T28" fmla="*/ 626 w 3455"/>
                <a:gd name="T29" fmla="*/ 61 h 358"/>
                <a:gd name="T30" fmla="*/ 607 w 3455"/>
                <a:gd name="T31" fmla="*/ 153 h 358"/>
                <a:gd name="T32" fmla="*/ 460 w 3455"/>
                <a:gd name="T33" fmla="*/ 45 h 358"/>
                <a:gd name="T34" fmla="*/ 1007 w 3455"/>
                <a:gd name="T35" fmla="*/ 305 h 358"/>
                <a:gd name="T36" fmla="*/ 838 w 3455"/>
                <a:gd name="T37" fmla="*/ 255 h 358"/>
                <a:gd name="T38" fmla="*/ 857 w 3455"/>
                <a:gd name="T39" fmla="*/ 74 h 358"/>
                <a:gd name="T40" fmla="*/ 996 w 3455"/>
                <a:gd name="T41" fmla="*/ 49 h 358"/>
                <a:gd name="T42" fmla="*/ 1089 w 3455"/>
                <a:gd name="T43" fmla="*/ 103 h 358"/>
                <a:gd name="T44" fmla="*/ 948 w 3455"/>
                <a:gd name="T45" fmla="*/ 1 h 358"/>
                <a:gd name="T46" fmla="*/ 775 w 3455"/>
                <a:gd name="T47" fmla="*/ 181 h 358"/>
                <a:gd name="T48" fmla="*/ 951 w 3455"/>
                <a:gd name="T49" fmla="*/ 358 h 358"/>
                <a:gd name="T50" fmla="*/ 1094 w 3455"/>
                <a:gd name="T51" fmla="*/ 176 h 358"/>
                <a:gd name="T52" fmla="*/ 1050 w 3455"/>
                <a:gd name="T53" fmla="*/ 217 h 358"/>
                <a:gd name="T54" fmla="*/ 1379 w 3455"/>
                <a:gd name="T55" fmla="*/ 247 h 358"/>
                <a:gd name="T56" fmla="*/ 1330 w 3455"/>
                <a:gd name="T57" fmla="*/ 7 h 358"/>
                <a:gd name="T58" fmla="*/ 1197 w 3455"/>
                <a:gd name="T59" fmla="*/ 352 h 358"/>
                <a:gd name="T60" fmla="*/ 1329 w 3455"/>
                <a:gd name="T61" fmla="*/ 115 h 358"/>
                <a:gd name="T62" fmla="*/ 1286 w 3455"/>
                <a:gd name="T63" fmla="*/ 109 h 358"/>
                <a:gd name="T64" fmla="*/ 1757 w 3455"/>
                <a:gd name="T65" fmla="*/ 352 h 358"/>
                <a:gd name="T66" fmla="*/ 1760 w 3455"/>
                <a:gd name="T67" fmla="*/ 7 h 358"/>
                <a:gd name="T68" fmla="*/ 1532 w 3455"/>
                <a:gd name="T69" fmla="*/ 7 h 358"/>
                <a:gd name="T70" fmla="*/ 1958 w 3455"/>
                <a:gd name="T71" fmla="*/ 7 h 358"/>
                <a:gd name="T72" fmla="*/ 1958 w 3455"/>
                <a:gd name="T73" fmla="*/ 352 h 358"/>
                <a:gd name="T74" fmla="*/ 2116 w 3455"/>
                <a:gd name="T75" fmla="*/ 344 h 358"/>
                <a:gd name="T76" fmla="*/ 2307 w 3455"/>
                <a:gd name="T77" fmla="*/ 306 h 358"/>
                <a:gd name="T78" fmla="*/ 2264 w 3455"/>
                <a:gd name="T79" fmla="*/ 170 h 358"/>
                <a:gd name="T80" fmla="*/ 2105 w 3455"/>
                <a:gd name="T81" fmla="*/ 93 h 358"/>
                <a:gd name="T82" fmla="*/ 2244 w 3455"/>
                <a:gd name="T83" fmla="*/ 58 h 358"/>
                <a:gd name="T84" fmla="*/ 2295 w 3455"/>
                <a:gd name="T85" fmla="*/ 49 h 358"/>
                <a:gd name="T86" fmla="*/ 2119 w 3455"/>
                <a:gd name="T87" fmla="*/ 12 h 358"/>
                <a:gd name="T88" fmla="*/ 2073 w 3455"/>
                <a:gd name="T89" fmla="*/ 139 h 358"/>
                <a:gd name="T90" fmla="*/ 2238 w 3455"/>
                <a:gd name="T91" fmla="*/ 209 h 358"/>
                <a:gd name="T92" fmla="*/ 2269 w 3455"/>
                <a:gd name="T93" fmla="*/ 288 h 358"/>
                <a:gd name="T94" fmla="*/ 2140 w 3455"/>
                <a:gd name="T95" fmla="*/ 307 h 358"/>
                <a:gd name="T96" fmla="*/ 2047 w 3455"/>
                <a:gd name="T97" fmla="*/ 241 h 358"/>
                <a:gd name="T98" fmla="*/ 2458 w 3455"/>
                <a:gd name="T99" fmla="*/ 247 h 358"/>
                <a:gd name="T100" fmla="*/ 2695 w 3455"/>
                <a:gd name="T101" fmla="*/ 352 h 358"/>
                <a:gd name="T102" fmla="*/ 2371 w 3455"/>
                <a:gd name="T103" fmla="*/ 352 h 358"/>
                <a:gd name="T104" fmla="*/ 2527 w 3455"/>
                <a:gd name="T105" fmla="*/ 43 h 358"/>
                <a:gd name="T106" fmla="*/ 2471 w 3455"/>
                <a:gd name="T107" fmla="*/ 210 h 358"/>
                <a:gd name="T108" fmla="*/ 2853 w 3455"/>
                <a:gd name="T109" fmla="*/ 47 h 358"/>
                <a:gd name="T110" fmla="*/ 2693 w 3455"/>
                <a:gd name="T111" fmla="*/ 7 h 358"/>
                <a:gd name="T112" fmla="*/ 2807 w 3455"/>
                <a:gd name="T113" fmla="*/ 352 h 358"/>
                <a:gd name="T114" fmla="*/ 3046 w 3455"/>
                <a:gd name="T115" fmla="*/ 7 h 358"/>
                <a:gd name="T116" fmla="*/ 3092 w 3455"/>
                <a:gd name="T117" fmla="*/ 7 h 358"/>
                <a:gd name="T118" fmla="*/ 3243 w 3455"/>
                <a:gd name="T119" fmla="*/ 311 h 358"/>
                <a:gd name="T120" fmla="*/ 3434 w 3455"/>
                <a:gd name="T121" fmla="*/ 153 h 358"/>
                <a:gd name="T122" fmla="*/ 3447 w 3455"/>
                <a:gd name="T123" fmla="*/ 47 h 358"/>
                <a:gd name="T124" fmla="*/ 3198 w 3455"/>
                <a:gd name="T125" fmla="*/ 35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5" h="358">
                  <a:moveTo>
                    <a:pt x="20" y="270"/>
                  </a:moveTo>
                  <a:cubicBezTo>
                    <a:pt x="33" y="297"/>
                    <a:pt x="53" y="319"/>
                    <a:pt x="78" y="334"/>
                  </a:cubicBezTo>
                  <a:cubicBezTo>
                    <a:pt x="104" y="350"/>
                    <a:pt x="133" y="358"/>
                    <a:pt x="165" y="358"/>
                  </a:cubicBezTo>
                  <a:cubicBezTo>
                    <a:pt x="195" y="358"/>
                    <a:pt x="223" y="351"/>
                    <a:pt x="249" y="337"/>
                  </a:cubicBezTo>
                  <a:cubicBezTo>
                    <a:pt x="275" y="322"/>
                    <a:pt x="295" y="301"/>
                    <a:pt x="309" y="274"/>
                  </a:cubicBezTo>
                  <a:cubicBezTo>
                    <a:pt x="323" y="246"/>
                    <a:pt x="331" y="215"/>
                    <a:pt x="331" y="180"/>
                  </a:cubicBezTo>
                  <a:cubicBezTo>
                    <a:pt x="331" y="145"/>
                    <a:pt x="324" y="114"/>
                    <a:pt x="310" y="87"/>
                  </a:cubicBezTo>
                  <a:cubicBezTo>
                    <a:pt x="297" y="60"/>
                    <a:pt x="277" y="39"/>
                    <a:pt x="252" y="23"/>
                  </a:cubicBezTo>
                  <a:cubicBezTo>
                    <a:pt x="226" y="8"/>
                    <a:pt x="197" y="0"/>
                    <a:pt x="166" y="0"/>
                  </a:cubicBezTo>
                  <a:cubicBezTo>
                    <a:pt x="117" y="0"/>
                    <a:pt x="77" y="17"/>
                    <a:pt x="46" y="49"/>
                  </a:cubicBezTo>
                  <a:cubicBezTo>
                    <a:pt x="16" y="82"/>
                    <a:pt x="0" y="126"/>
                    <a:pt x="0" y="184"/>
                  </a:cubicBezTo>
                  <a:cubicBezTo>
                    <a:pt x="0" y="214"/>
                    <a:pt x="7" y="243"/>
                    <a:pt x="20" y="270"/>
                  </a:cubicBezTo>
                  <a:close/>
                  <a:moveTo>
                    <a:pt x="82" y="73"/>
                  </a:moveTo>
                  <a:cubicBezTo>
                    <a:pt x="106" y="51"/>
                    <a:pt x="133" y="40"/>
                    <a:pt x="166" y="40"/>
                  </a:cubicBezTo>
                  <a:cubicBezTo>
                    <a:pt x="189" y="40"/>
                    <a:pt x="209" y="46"/>
                    <a:pt x="227" y="57"/>
                  </a:cubicBezTo>
                  <a:cubicBezTo>
                    <a:pt x="246" y="69"/>
                    <a:pt x="260" y="85"/>
                    <a:pt x="269" y="106"/>
                  </a:cubicBezTo>
                  <a:cubicBezTo>
                    <a:pt x="279" y="127"/>
                    <a:pt x="283" y="151"/>
                    <a:pt x="283" y="180"/>
                  </a:cubicBezTo>
                  <a:cubicBezTo>
                    <a:pt x="283" y="224"/>
                    <a:pt x="272" y="258"/>
                    <a:pt x="250" y="283"/>
                  </a:cubicBezTo>
                  <a:cubicBezTo>
                    <a:pt x="228" y="307"/>
                    <a:pt x="200" y="319"/>
                    <a:pt x="165" y="319"/>
                  </a:cubicBezTo>
                  <a:cubicBezTo>
                    <a:pt x="131" y="319"/>
                    <a:pt x="103" y="307"/>
                    <a:pt x="81" y="283"/>
                  </a:cubicBezTo>
                  <a:cubicBezTo>
                    <a:pt x="58" y="259"/>
                    <a:pt x="47" y="226"/>
                    <a:pt x="47" y="185"/>
                  </a:cubicBezTo>
                  <a:cubicBezTo>
                    <a:pt x="47" y="132"/>
                    <a:pt x="59" y="95"/>
                    <a:pt x="82" y="73"/>
                  </a:cubicBezTo>
                  <a:close/>
                  <a:moveTo>
                    <a:pt x="460" y="352"/>
                  </a:moveTo>
                  <a:lnTo>
                    <a:pt x="460" y="199"/>
                  </a:lnTo>
                  <a:lnTo>
                    <a:pt x="513" y="199"/>
                  </a:lnTo>
                  <a:cubicBezTo>
                    <a:pt x="525" y="199"/>
                    <a:pt x="533" y="199"/>
                    <a:pt x="539" y="200"/>
                  </a:cubicBezTo>
                  <a:cubicBezTo>
                    <a:pt x="546" y="202"/>
                    <a:pt x="553" y="205"/>
                    <a:pt x="559" y="209"/>
                  </a:cubicBezTo>
                  <a:cubicBezTo>
                    <a:pt x="566" y="214"/>
                    <a:pt x="574" y="222"/>
                    <a:pt x="583" y="233"/>
                  </a:cubicBezTo>
                  <a:cubicBezTo>
                    <a:pt x="591" y="244"/>
                    <a:pt x="602" y="259"/>
                    <a:pt x="616" y="280"/>
                  </a:cubicBezTo>
                  <a:lnTo>
                    <a:pt x="661" y="352"/>
                  </a:lnTo>
                  <a:lnTo>
                    <a:pt x="719" y="352"/>
                  </a:lnTo>
                  <a:lnTo>
                    <a:pt x="659" y="258"/>
                  </a:lnTo>
                  <a:cubicBezTo>
                    <a:pt x="647" y="240"/>
                    <a:pt x="634" y="224"/>
                    <a:pt x="621" y="212"/>
                  </a:cubicBezTo>
                  <a:cubicBezTo>
                    <a:pt x="615" y="206"/>
                    <a:pt x="605" y="201"/>
                    <a:pt x="593" y="195"/>
                  </a:cubicBezTo>
                  <a:cubicBezTo>
                    <a:pt x="626" y="190"/>
                    <a:pt x="651" y="180"/>
                    <a:pt x="667" y="163"/>
                  </a:cubicBezTo>
                  <a:cubicBezTo>
                    <a:pt x="683" y="146"/>
                    <a:pt x="691" y="125"/>
                    <a:pt x="691" y="101"/>
                  </a:cubicBezTo>
                  <a:cubicBezTo>
                    <a:pt x="691" y="82"/>
                    <a:pt x="686" y="64"/>
                    <a:pt x="676" y="49"/>
                  </a:cubicBezTo>
                  <a:cubicBezTo>
                    <a:pt x="667" y="33"/>
                    <a:pt x="654" y="22"/>
                    <a:pt x="638" y="16"/>
                  </a:cubicBezTo>
                  <a:cubicBezTo>
                    <a:pt x="622" y="10"/>
                    <a:pt x="598" y="7"/>
                    <a:pt x="568" y="7"/>
                  </a:cubicBezTo>
                  <a:lnTo>
                    <a:pt x="414" y="7"/>
                  </a:lnTo>
                  <a:lnTo>
                    <a:pt x="414" y="352"/>
                  </a:lnTo>
                  <a:lnTo>
                    <a:pt x="460" y="352"/>
                  </a:lnTo>
                  <a:close/>
                  <a:moveTo>
                    <a:pt x="460" y="45"/>
                  </a:moveTo>
                  <a:lnTo>
                    <a:pt x="569" y="45"/>
                  </a:lnTo>
                  <a:cubicBezTo>
                    <a:pt x="595" y="45"/>
                    <a:pt x="614" y="50"/>
                    <a:pt x="626" y="61"/>
                  </a:cubicBezTo>
                  <a:cubicBezTo>
                    <a:pt x="637" y="71"/>
                    <a:pt x="643" y="84"/>
                    <a:pt x="643" y="101"/>
                  </a:cubicBezTo>
                  <a:cubicBezTo>
                    <a:pt x="643" y="112"/>
                    <a:pt x="640" y="122"/>
                    <a:pt x="634" y="132"/>
                  </a:cubicBezTo>
                  <a:cubicBezTo>
                    <a:pt x="628" y="141"/>
                    <a:pt x="619" y="148"/>
                    <a:pt x="607" y="153"/>
                  </a:cubicBezTo>
                  <a:cubicBezTo>
                    <a:pt x="596" y="157"/>
                    <a:pt x="579" y="159"/>
                    <a:pt x="558" y="159"/>
                  </a:cubicBezTo>
                  <a:lnTo>
                    <a:pt x="460" y="159"/>
                  </a:lnTo>
                  <a:lnTo>
                    <a:pt x="460" y="45"/>
                  </a:lnTo>
                  <a:close/>
                  <a:moveTo>
                    <a:pt x="1050" y="217"/>
                  </a:moveTo>
                  <a:lnTo>
                    <a:pt x="1050" y="281"/>
                  </a:lnTo>
                  <a:cubicBezTo>
                    <a:pt x="1040" y="290"/>
                    <a:pt x="1026" y="298"/>
                    <a:pt x="1007" y="305"/>
                  </a:cubicBezTo>
                  <a:cubicBezTo>
                    <a:pt x="988" y="313"/>
                    <a:pt x="969" y="317"/>
                    <a:pt x="949" y="317"/>
                  </a:cubicBezTo>
                  <a:cubicBezTo>
                    <a:pt x="926" y="317"/>
                    <a:pt x="904" y="312"/>
                    <a:pt x="884" y="302"/>
                  </a:cubicBezTo>
                  <a:cubicBezTo>
                    <a:pt x="864" y="292"/>
                    <a:pt x="848" y="276"/>
                    <a:pt x="838" y="255"/>
                  </a:cubicBezTo>
                  <a:cubicBezTo>
                    <a:pt x="827" y="235"/>
                    <a:pt x="822" y="209"/>
                    <a:pt x="822" y="178"/>
                  </a:cubicBezTo>
                  <a:cubicBezTo>
                    <a:pt x="822" y="153"/>
                    <a:pt x="826" y="130"/>
                    <a:pt x="835" y="109"/>
                  </a:cubicBezTo>
                  <a:cubicBezTo>
                    <a:pt x="840" y="96"/>
                    <a:pt x="848" y="85"/>
                    <a:pt x="857" y="74"/>
                  </a:cubicBezTo>
                  <a:cubicBezTo>
                    <a:pt x="866" y="64"/>
                    <a:pt x="879" y="56"/>
                    <a:pt x="894" y="49"/>
                  </a:cubicBezTo>
                  <a:cubicBezTo>
                    <a:pt x="909" y="43"/>
                    <a:pt x="927" y="40"/>
                    <a:pt x="948" y="40"/>
                  </a:cubicBezTo>
                  <a:cubicBezTo>
                    <a:pt x="965" y="40"/>
                    <a:pt x="981" y="43"/>
                    <a:pt x="996" y="49"/>
                  </a:cubicBezTo>
                  <a:cubicBezTo>
                    <a:pt x="1010" y="55"/>
                    <a:pt x="1021" y="63"/>
                    <a:pt x="1029" y="73"/>
                  </a:cubicBezTo>
                  <a:cubicBezTo>
                    <a:pt x="1036" y="83"/>
                    <a:pt x="1043" y="97"/>
                    <a:pt x="1048" y="115"/>
                  </a:cubicBezTo>
                  <a:lnTo>
                    <a:pt x="1089" y="103"/>
                  </a:lnTo>
                  <a:cubicBezTo>
                    <a:pt x="1083" y="80"/>
                    <a:pt x="1075" y="61"/>
                    <a:pt x="1063" y="47"/>
                  </a:cubicBezTo>
                  <a:cubicBezTo>
                    <a:pt x="1052" y="32"/>
                    <a:pt x="1036" y="21"/>
                    <a:pt x="1016" y="13"/>
                  </a:cubicBezTo>
                  <a:cubicBezTo>
                    <a:pt x="995" y="5"/>
                    <a:pt x="973" y="1"/>
                    <a:pt x="948" y="1"/>
                  </a:cubicBezTo>
                  <a:cubicBezTo>
                    <a:pt x="913" y="1"/>
                    <a:pt x="883" y="8"/>
                    <a:pt x="857" y="22"/>
                  </a:cubicBezTo>
                  <a:cubicBezTo>
                    <a:pt x="830" y="36"/>
                    <a:pt x="810" y="58"/>
                    <a:pt x="796" y="87"/>
                  </a:cubicBezTo>
                  <a:cubicBezTo>
                    <a:pt x="782" y="116"/>
                    <a:pt x="775" y="147"/>
                    <a:pt x="775" y="181"/>
                  </a:cubicBezTo>
                  <a:cubicBezTo>
                    <a:pt x="775" y="215"/>
                    <a:pt x="782" y="246"/>
                    <a:pt x="796" y="273"/>
                  </a:cubicBezTo>
                  <a:cubicBezTo>
                    <a:pt x="810" y="301"/>
                    <a:pt x="831" y="322"/>
                    <a:pt x="859" y="336"/>
                  </a:cubicBezTo>
                  <a:cubicBezTo>
                    <a:pt x="887" y="351"/>
                    <a:pt x="917" y="358"/>
                    <a:pt x="951" y="358"/>
                  </a:cubicBezTo>
                  <a:cubicBezTo>
                    <a:pt x="976" y="358"/>
                    <a:pt x="1001" y="353"/>
                    <a:pt x="1025" y="344"/>
                  </a:cubicBezTo>
                  <a:cubicBezTo>
                    <a:pt x="1049" y="335"/>
                    <a:pt x="1072" y="322"/>
                    <a:pt x="1094" y="304"/>
                  </a:cubicBezTo>
                  <a:lnTo>
                    <a:pt x="1094" y="176"/>
                  </a:lnTo>
                  <a:lnTo>
                    <a:pt x="948" y="176"/>
                  </a:lnTo>
                  <a:lnTo>
                    <a:pt x="948" y="217"/>
                  </a:lnTo>
                  <a:lnTo>
                    <a:pt x="1050" y="217"/>
                  </a:lnTo>
                  <a:close/>
                  <a:moveTo>
                    <a:pt x="1197" y="352"/>
                  </a:moveTo>
                  <a:lnTo>
                    <a:pt x="1235" y="247"/>
                  </a:lnTo>
                  <a:lnTo>
                    <a:pt x="1379" y="247"/>
                  </a:lnTo>
                  <a:lnTo>
                    <a:pt x="1419" y="352"/>
                  </a:lnTo>
                  <a:lnTo>
                    <a:pt x="1471" y="352"/>
                  </a:lnTo>
                  <a:lnTo>
                    <a:pt x="1330" y="7"/>
                  </a:lnTo>
                  <a:lnTo>
                    <a:pt x="1281" y="7"/>
                  </a:lnTo>
                  <a:lnTo>
                    <a:pt x="1148" y="352"/>
                  </a:lnTo>
                  <a:lnTo>
                    <a:pt x="1197" y="352"/>
                  </a:lnTo>
                  <a:close/>
                  <a:moveTo>
                    <a:pt x="1286" y="109"/>
                  </a:moveTo>
                  <a:cubicBezTo>
                    <a:pt x="1294" y="87"/>
                    <a:pt x="1300" y="65"/>
                    <a:pt x="1304" y="43"/>
                  </a:cubicBezTo>
                  <a:cubicBezTo>
                    <a:pt x="1310" y="62"/>
                    <a:pt x="1318" y="85"/>
                    <a:pt x="1329" y="115"/>
                  </a:cubicBezTo>
                  <a:lnTo>
                    <a:pt x="1365" y="210"/>
                  </a:lnTo>
                  <a:lnTo>
                    <a:pt x="1248" y="210"/>
                  </a:lnTo>
                  <a:lnTo>
                    <a:pt x="1286" y="109"/>
                  </a:lnTo>
                  <a:close/>
                  <a:moveTo>
                    <a:pt x="1575" y="352"/>
                  </a:moveTo>
                  <a:lnTo>
                    <a:pt x="1575" y="81"/>
                  </a:lnTo>
                  <a:lnTo>
                    <a:pt x="1757" y="352"/>
                  </a:lnTo>
                  <a:lnTo>
                    <a:pt x="1804" y="352"/>
                  </a:lnTo>
                  <a:lnTo>
                    <a:pt x="1804" y="7"/>
                  </a:lnTo>
                  <a:lnTo>
                    <a:pt x="1760" y="7"/>
                  </a:lnTo>
                  <a:lnTo>
                    <a:pt x="1760" y="278"/>
                  </a:lnTo>
                  <a:lnTo>
                    <a:pt x="1578" y="7"/>
                  </a:lnTo>
                  <a:lnTo>
                    <a:pt x="1532" y="7"/>
                  </a:lnTo>
                  <a:lnTo>
                    <a:pt x="1532" y="352"/>
                  </a:lnTo>
                  <a:lnTo>
                    <a:pt x="1575" y="352"/>
                  </a:lnTo>
                  <a:close/>
                  <a:moveTo>
                    <a:pt x="1958" y="7"/>
                  </a:moveTo>
                  <a:lnTo>
                    <a:pt x="1913" y="7"/>
                  </a:lnTo>
                  <a:lnTo>
                    <a:pt x="1913" y="352"/>
                  </a:lnTo>
                  <a:lnTo>
                    <a:pt x="1958" y="352"/>
                  </a:lnTo>
                  <a:lnTo>
                    <a:pt x="1958" y="7"/>
                  </a:lnTo>
                  <a:close/>
                  <a:moveTo>
                    <a:pt x="2066" y="303"/>
                  </a:moveTo>
                  <a:cubicBezTo>
                    <a:pt x="2078" y="321"/>
                    <a:pt x="2095" y="335"/>
                    <a:pt x="2116" y="344"/>
                  </a:cubicBezTo>
                  <a:cubicBezTo>
                    <a:pt x="2137" y="353"/>
                    <a:pt x="2164" y="358"/>
                    <a:pt x="2195" y="358"/>
                  </a:cubicBezTo>
                  <a:cubicBezTo>
                    <a:pt x="2219" y="358"/>
                    <a:pt x="2242" y="353"/>
                    <a:pt x="2261" y="344"/>
                  </a:cubicBezTo>
                  <a:cubicBezTo>
                    <a:pt x="2281" y="335"/>
                    <a:pt x="2296" y="323"/>
                    <a:pt x="2307" y="306"/>
                  </a:cubicBezTo>
                  <a:cubicBezTo>
                    <a:pt x="2317" y="290"/>
                    <a:pt x="2323" y="273"/>
                    <a:pt x="2323" y="254"/>
                  </a:cubicBezTo>
                  <a:cubicBezTo>
                    <a:pt x="2323" y="236"/>
                    <a:pt x="2318" y="220"/>
                    <a:pt x="2308" y="205"/>
                  </a:cubicBezTo>
                  <a:cubicBezTo>
                    <a:pt x="2299" y="191"/>
                    <a:pt x="2284" y="179"/>
                    <a:pt x="2264" y="170"/>
                  </a:cubicBezTo>
                  <a:cubicBezTo>
                    <a:pt x="2250" y="164"/>
                    <a:pt x="2224" y="156"/>
                    <a:pt x="2187" y="148"/>
                  </a:cubicBezTo>
                  <a:cubicBezTo>
                    <a:pt x="2150" y="140"/>
                    <a:pt x="2127" y="131"/>
                    <a:pt x="2118" y="123"/>
                  </a:cubicBezTo>
                  <a:cubicBezTo>
                    <a:pt x="2109" y="115"/>
                    <a:pt x="2105" y="105"/>
                    <a:pt x="2105" y="93"/>
                  </a:cubicBezTo>
                  <a:cubicBezTo>
                    <a:pt x="2105" y="79"/>
                    <a:pt x="2111" y="66"/>
                    <a:pt x="2124" y="56"/>
                  </a:cubicBezTo>
                  <a:cubicBezTo>
                    <a:pt x="2136" y="46"/>
                    <a:pt x="2157" y="41"/>
                    <a:pt x="2184" y="41"/>
                  </a:cubicBezTo>
                  <a:cubicBezTo>
                    <a:pt x="2211" y="41"/>
                    <a:pt x="2231" y="47"/>
                    <a:pt x="2244" y="58"/>
                  </a:cubicBezTo>
                  <a:cubicBezTo>
                    <a:pt x="2258" y="69"/>
                    <a:pt x="2266" y="85"/>
                    <a:pt x="2268" y="107"/>
                  </a:cubicBezTo>
                  <a:lnTo>
                    <a:pt x="2312" y="104"/>
                  </a:lnTo>
                  <a:cubicBezTo>
                    <a:pt x="2311" y="84"/>
                    <a:pt x="2306" y="65"/>
                    <a:pt x="2295" y="49"/>
                  </a:cubicBezTo>
                  <a:cubicBezTo>
                    <a:pt x="2285" y="33"/>
                    <a:pt x="2270" y="21"/>
                    <a:pt x="2250" y="13"/>
                  </a:cubicBezTo>
                  <a:cubicBezTo>
                    <a:pt x="2230" y="5"/>
                    <a:pt x="2208" y="1"/>
                    <a:pt x="2182" y="1"/>
                  </a:cubicBezTo>
                  <a:cubicBezTo>
                    <a:pt x="2159" y="1"/>
                    <a:pt x="2138" y="5"/>
                    <a:pt x="2119" y="12"/>
                  </a:cubicBezTo>
                  <a:cubicBezTo>
                    <a:pt x="2100" y="20"/>
                    <a:pt x="2085" y="32"/>
                    <a:pt x="2076" y="47"/>
                  </a:cubicBezTo>
                  <a:cubicBezTo>
                    <a:pt x="2066" y="62"/>
                    <a:pt x="2061" y="78"/>
                    <a:pt x="2061" y="96"/>
                  </a:cubicBezTo>
                  <a:cubicBezTo>
                    <a:pt x="2061" y="112"/>
                    <a:pt x="2065" y="126"/>
                    <a:pt x="2073" y="139"/>
                  </a:cubicBezTo>
                  <a:cubicBezTo>
                    <a:pt x="2081" y="152"/>
                    <a:pt x="2093" y="162"/>
                    <a:pt x="2110" y="171"/>
                  </a:cubicBezTo>
                  <a:cubicBezTo>
                    <a:pt x="2122" y="178"/>
                    <a:pt x="2145" y="185"/>
                    <a:pt x="2176" y="193"/>
                  </a:cubicBezTo>
                  <a:cubicBezTo>
                    <a:pt x="2208" y="200"/>
                    <a:pt x="2229" y="206"/>
                    <a:pt x="2238" y="209"/>
                  </a:cubicBezTo>
                  <a:cubicBezTo>
                    <a:pt x="2252" y="215"/>
                    <a:pt x="2263" y="222"/>
                    <a:pt x="2269" y="230"/>
                  </a:cubicBezTo>
                  <a:cubicBezTo>
                    <a:pt x="2275" y="238"/>
                    <a:pt x="2278" y="247"/>
                    <a:pt x="2278" y="258"/>
                  </a:cubicBezTo>
                  <a:cubicBezTo>
                    <a:pt x="2278" y="269"/>
                    <a:pt x="2275" y="279"/>
                    <a:pt x="2269" y="288"/>
                  </a:cubicBezTo>
                  <a:cubicBezTo>
                    <a:pt x="2262" y="297"/>
                    <a:pt x="2252" y="304"/>
                    <a:pt x="2239" y="309"/>
                  </a:cubicBezTo>
                  <a:cubicBezTo>
                    <a:pt x="2226" y="314"/>
                    <a:pt x="2210" y="317"/>
                    <a:pt x="2193" y="317"/>
                  </a:cubicBezTo>
                  <a:cubicBezTo>
                    <a:pt x="2173" y="317"/>
                    <a:pt x="2155" y="314"/>
                    <a:pt x="2140" y="307"/>
                  </a:cubicBezTo>
                  <a:cubicBezTo>
                    <a:pt x="2124" y="300"/>
                    <a:pt x="2112" y="291"/>
                    <a:pt x="2105" y="280"/>
                  </a:cubicBezTo>
                  <a:cubicBezTo>
                    <a:pt x="2097" y="269"/>
                    <a:pt x="2093" y="255"/>
                    <a:pt x="2091" y="237"/>
                  </a:cubicBezTo>
                  <a:lnTo>
                    <a:pt x="2047" y="241"/>
                  </a:lnTo>
                  <a:cubicBezTo>
                    <a:pt x="2048" y="264"/>
                    <a:pt x="2054" y="285"/>
                    <a:pt x="2066" y="303"/>
                  </a:cubicBezTo>
                  <a:close/>
                  <a:moveTo>
                    <a:pt x="2420" y="352"/>
                  </a:moveTo>
                  <a:lnTo>
                    <a:pt x="2458" y="247"/>
                  </a:lnTo>
                  <a:lnTo>
                    <a:pt x="2602" y="247"/>
                  </a:lnTo>
                  <a:lnTo>
                    <a:pt x="2642" y="352"/>
                  </a:lnTo>
                  <a:lnTo>
                    <a:pt x="2695" y="352"/>
                  </a:lnTo>
                  <a:lnTo>
                    <a:pt x="2553" y="7"/>
                  </a:lnTo>
                  <a:lnTo>
                    <a:pt x="2504" y="7"/>
                  </a:lnTo>
                  <a:lnTo>
                    <a:pt x="2371" y="352"/>
                  </a:lnTo>
                  <a:lnTo>
                    <a:pt x="2420" y="352"/>
                  </a:lnTo>
                  <a:close/>
                  <a:moveTo>
                    <a:pt x="2509" y="109"/>
                  </a:moveTo>
                  <a:cubicBezTo>
                    <a:pt x="2517" y="87"/>
                    <a:pt x="2523" y="65"/>
                    <a:pt x="2527" y="43"/>
                  </a:cubicBezTo>
                  <a:cubicBezTo>
                    <a:pt x="2533" y="62"/>
                    <a:pt x="2541" y="85"/>
                    <a:pt x="2552" y="115"/>
                  </a:cubicBezTo>
                  <a:lnTo>
                    <a:pt x="2588" y="210"/>
                  </a:lnTo>
                  <a:lnTo>
                    <a:pt x="2471" y="210"/>
                  </a:lnTo>
                  <a:lnTo>
                    <a:pt x="2509" y="109"/>
                  </a:lnTo>
                  <a:close/>
                  <a:moveTo>
                    <a:pt x="2853" y="352"/>
                  </a:moveTo>
                  <a:lnTo>
                    <a:pt x="2853" y="47"/>
                  </a:lnTo>
                  <a:lnTo>
                    <a:pt x="2967" y="47"/>
                  </a:lnTo>
                  <a:lnTo>
                    <a:pt x="2967" y="7"/>
                  </a:lnTo>
                  <a:lnTo>
                    <a:pt x="2693" y="7"/>
                  </a:lnTo>
                  <a:lnTo>
                    <a:pt x="2693" y="47"/>
                  </a:lnTo>
                  <a:lnTo>
                    <a:pt x="2807" y="47"/>
                  </a:lnTo>
                  <a:lnTo>
                    <a:pt x="2807" y="352"/>
                  </a:lnTo>
                  <a:lnTo>
                    <a:pt x="2853" y="352"/>
                  </a:lnTo>
                  <a:close/>
                  <a:moveTo>
                    <a:pt x="3092" y="7"/>
                  </a:moveTo>
                  <a:lnTo>
                    <a:pt x="3046" y="7"/>
                  </a:lnTo>
                  <a:lnTo>
                    <a:pt x="3046" y="352"/>
                  </a:lnTo>
                  <a:lnTo>
                    <a:pt x="3092" y="352"/>
                  </a:lnTo>
                  <a:lnTo>
                    <a:pt x="3092" y="7"/>
                  </a:lnTo>
                  <a:close/>
                  <a:moveTo>
                    <a:pt x="3455" y="352"/>
                  </a:moveTo>
                  <a:lnTo>
                    <a:pt x="3455" y="311"/>
                  </a:lnTo>
                  <a:lnTo>
                    <a:pt x="3243" y="311"/>
                  </a:lnTo>
                  <a:lnTo>
                    <a:pt x="3243" y="194"/>
                  </a:lnTo>
                  <a:lnTo>
                    <a:pt x="3434" y="194"/>
                  </a:lnTo>
                  <a:lnTo>
                    <a:pt x="3434" y="153"/>
                  </a:lnTo>
                  <a:lnTo>
                    <a:pt x="3243" y="153"/>
                  </a:lnTo>
                  <a:lnTo>
                    <a:pt x="3243" y="47"/>
                  </a:lnTo>
                  <a:lnTo>
                    <a:pt x="3447" y="47"/>
                  </a:lnTo>
                  <a:lnTo>
                    <a:pt x="3447" y="7"/>
                  </a:lnTo>
                  <a:lnTo>
                    <a:pt x="3198" y="7"/>
                  </a:lnTo>
                  <a:lnTo>
                    <a:pt x="3198" y="352"/>
                  </a:lnTo>
                  <a:lnTo>
                    <a:pt x="3455" y="3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8667" y="2463"/>
              <a:ext cx="55" cy="56"/>
            </a:xfrm>
            <a:custGeom>
              <a:avLst/>
              <a:gdLst>
                <a:gd name="T0" fmla="*/ 86 w 243"/>
                <a:gd name="T1" fmla="*/ 130 h 231"/>
                <a:gd name="T2" fmla="*/ 0 w 243"/>
                <a:gd name="T3" fmla="*/ 110 h 231"/>
                <a:gd name="T4" fmla="*/ 10 w 243"/>
                <a:gd name="T5" fmla="*/ 81 h 231"/>
                <a:gd name="T6" fmla="*/ 19 w 243"/>
                <a:gd name="T7" fmla="*/ 53 h 231"/>
                <a:gd name="T8" fmla="*/ 99 w 243"/>
                <a:gd name="T9" fmla="*/ 87 h 231"/>
                <a:gd name="T10" fmla="*/ 92 w 243"/>
                <a:gd name="T11" fmla="*/ 0 h 231"/>
                <a:gd name="T12" fmla="*/ 122 w 243"/>
                <a:gd name="T13" fmla="*/ 0 h 231"/>
                <a:gd name="T14" fmla="*/ 152 w 243"/>
                <a:gd name="T15" fmla="*/ 0 h 231"/>
                <a:gd name="T16" fmla="*/ 144 w 243"/>
                <a:gd name="T17" fmla="*/ 87 h 231"/>
                <a:gd name="T18" fmla="*/ 224 w 243"/>
                <a:gd name="T19" fmla="*/ 53 h 231"/>
                <a:gd name="T20" fmla="*/ 234 w 243"/>
                <a:gd name="T21" fmla="*/ 81 h 231"/>
                <a:gd name="T22" fmla="*/ 243 w 243"/>
                <a:gd name="T23" fmla="*/ 110 h 231"/>
                <a:gd name="T24" fmla="*/ 158 w 243"/>
                <a:gd name="T25" fmla="*/ 130 h 231"/>
                <a:gd name="T26" fmla="*/ 158 w 243"/>
                <a:gd name="T27" fmla="*/ 130 h 231"/>
                <a:gd name="T28" fmla="*/ 215 w 243"/>
                <a:gd name="T29" fmla="*/ 195 h 231"/>
                <a:gd name="T30" fmla="*/ 191 w 243"/>
                <a:gd name="T31" fmla="*/ 213 h 231"/>
                <a:gd name="T32" fmla="*/ 167 w 243"/>
                <a:gd name="T33" fmla="*/ 231 h 231"/>
                <a:gd name="T34" fmla="*/ 122 w 243"/>
                <a:gd name="T35" fmla="*/ 156 h 231"/>
                <a:gd name="T36" fmla="*/ 122 w 243"/>
                <a:gd name="T37" fmla="*/ 156 h 231"/>
                <a:gd name="T38" fmla="*/ 77 w 243"/>
                <a:gd name="T39" fmla="*/ 231 h 231"/>
                <a:gd name="T40" fmla="*/ 52 w 243"/>
                <a:gd name="T41" fmla="*/ 213 h 231"/>
                <a:gd name="T42" fmla="*/ 28 w 243"/>
                <a:gd name="T43" fmla="*/ 195 h 231"/>
                <a:gd name="T44" fmla="*/ 86 w 243"/>
                <a:gd name="T45" fmla="*/ 13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3" h="231">
                  <a:moveTo>
                    <a:pt x="86" y="130"/>
                  </a:moveTo>
                  <a:cubicBezTo>
                    <a:pt x="50" y="123"/>
                    <a:pt x="22" y="117"/>
                    <a:pt x="0" y="110"/>
                  </a:cubicBezTo>
                  <a:lnTo>
                    <a:pt x="10" y="81"/>
                  </a:lnTo>
                  <a:lnTo>
                    <a:pt x="19" y="53"/>
                  </a:lnTo>
                  <a:cubicBezTo>
                    <a:pt x="40" y="60"/>
                    <a:pt x="67" y="71"/>
                    <a:pt x="99" y="87"/>
                  </a:cubicBezTo>
                  <a:cubicBezTo>
                    <a:pt x="94" y="52"/>
                    <a:pt x="92" y="23"/>
                    <a:pt x="92" y="0"/>
                  </a:cubicBezTo>
                  <a:lnTo>
                    <a:pt x="122" y="0"/>
                  </a:lnTo>
                  <a:lnTo>
                    <a:pt x="152" y="0"/>
                  </a:lnTo>
                  <a:cubicBezTo>
                    <a:pt x="152" y="23"/>
                    <a:pt x="149" y="52"/>
                    <a:pt x="144" y="87"/>
                  </a:cubicBezTo>
                  <a:cubicBezTo>
                    <a:pt x="176" y="71"/>
                    <a:pt x="203" y="60"/>
                    <a:pt x="224" y="53"/>
                  </a:cubicBezTo>
                  <a:lnTo>
                    <a:pt x="234" y="81"/>
                  </a:lnTo>
                  <a:lnTo>
                    <a:pt x="243" y="110"/>
                  </a:lnTo>
                  <a:cubicBezTo>
                    <a:pt x="221" y="117"/>
                    <a:pt x="193" y="123"/>
                    <a:pt x="158" y="130"/>
                  </a:cubicBezTo>
                  <a:lnTo>
                    <a:pt x="158" y="130"/>
                  </a:lnTo>
                  <a:cubicBezTo>
                    <a:pt x="183" y="155"/>
                    <a:pt x="202" y="177"/>
                    <a:pt x="215" y="195"/>
                  </a:cubicBezTo>
                  <a:lnTo>
                    <a:pt x="191" y="213"/>
                  </a:lnTo>
                  <a:lnTo>
                    <a:pt x="167" y="231"/>
                  </a:lnTo>
                  <a:cubicBezTo>
                    <a:pt x="153" y="212"/>
                    <a:pt x="138" y="187"/>
                    <a:pt x="122" y="156"/>
                  </a:cubicBezTo>
                  <a:lnTo>
                    <a:pt x="122" y="156"/>
                  </a:lnTo>
                  <a:cubicBezTo>
                    <a:pt x="105" y="187"/>
                    <a:pt x="90" y="212"/>
                    <a:pt x="77" y="231"/>
                  </a:cubicBezTo>
                  <a:lnTo>
                    <a:pt x="52" y="213"/>
                  </a:lnTo>
                  <a:lnTo>
                    <a:pt x="28" y="195"/>
                  </a:lnTo>
                  <a:cubicBezTo>
                    <a:pt x="41" y="177"/>
                    <a:pt x="61" y="155"/>
                    <a:pt x="86" y="1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cxnSp>
        <p:nvCxnSpPr>
          <p:cNvPr id="22" name="Rechte verbindingslijn 21"/>
          <p:cNvCxnSpPr/>
          <p:nvPr userDrawn="1"/>
        </p:nvCxnSpPr>
        <p:spPr>
          <a:xfrm>
            <a:off x="914400" y="2724912"/>
            <a:ext cx="0" cy="4134954"/>
          </a:xfrm>
          <a:prstGeom prst="line">
            <a:avLst/>
          </a:prstGeom>
          <a:ln w="19050" cap="rnd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 userDrawn="1"/>
        </p:nvCxnSpPr>
        <p:spPr>
          <a:xfrm>
            <a:off x="4572000" y="2724912"/>
            <a:ext cx="0" cy="4134954"/>
          </a:xfrm>
          <a:prstGeom prst="line">
            <a:avLst/>
          </a:prstGeom>
          <a:ln w="19050" cap="rnd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 userDrawn="1"/>
        </p:nvCxnSpPr>
        <p:spPr>
          <a:xfrm>
            <a:off x="8229600" y="2724912"/>
            <a:ext cx="0" cy="4134954"/>
          </a:xfrm>
          <a:prstGeom prst="line">
            <a:avLst/>
          </a:prstGeom>
          <a:ln w="19050" cap="rnd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66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(procesfasering)">
    <p:bg>
      <p:bgPr>
        <a:gradFill>
          <a:gsLst>
            <a:gs pos="0">
              <a:srgbClr val="FF9900"/>
            </a:gs>
            <a:gs pos="50000">
              <a:srgbClr val="FF9933"/>
            </a:gs>
            <a:gs pos="100000">
              <a:srgbClr val="CC66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48" y="0"/>
            <a:ext cx="7616952" cy="8229600"/>
          </a:xfrm>
          <a:prstGeom prst="rect">
            <a:avLst/>
          </a:prstGeom>
        </p:spPr>
      </p:pic>
      <p:sp>
        <p:nvSpPr>
          <p:cNvPr id="24" name="Tijdelijke aanduiding voor tekst 23"/>
          <p:cNvSpPr>
            <a:spLocks noGrp="1"/>
          </p:cNvSpPr>
          <p:nvPr>
            <p:ph type="body" sz="quarter" idx="10"/>
          </p:nvPr>
        </p:nvSpPr>
        <p:spPr>
          <a:xfrm>
            <a:off x="914399" y="2603500"/>
            <a:ext cx="5699036" cy="4237039"/>
          </a:xfrm>
          <a:noFill/>
        </p:spPr>
        <p:txBody>
          <a:bodyPr lIns="137160" tIns="0" rIns="0" bIns="0">
            <a:no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31775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3pPr>
            <a:lvl4pPr marL="13716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4pPr>
            <a:lvl5pPr marL="18288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25" name="Tijdelijke aanduiding voor tekst 23"/>
          <p:cNvSpPr>
            <a:spLocks noGrp="1"/>
          </p:cNvSpPr>
          <p:nvPr>
            <p:ph type="body" sz="quarter" idx="11"/>
          </p:nvPr>
        </p:nvSpPr>
        <p:spPr>
          <a:xfrm>
            <a:off x="6997556" y="2603500"/>
            <a:ext cx="5715001" cy="4237039"/>
          </a:xfrm>
          <a:noFill/>
        </p:spPr>
        <p:txBody>
          <a:bodyPr lIns="137160" tIns="0" rIns="0" bIns="0">
            <a:no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spcAft>
                <a:spcPts val="45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31775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3pPr>
            <a:lvl4pPr marL="13716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4pPr>
            <a:lvl5pPr marL="18288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972800" cy="1828800"/>
          </a:xfrm>
          <a:prstGeom prst="rect">
            <a:avLst/>
          </a:prstGeom>
        </p:spPr>
        <p:txBody>
          <a:bodyPr vert="horz" lIns="0" tIns="0" rIns="0" bIns="182880" rtlCol="0" anchor="b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914398" y="7543800"/>
            <a:ext cx="5486400" cy="457200"/>
          </a:xfrm>
          <a:prstGeom prst="rect">
            <a:avLst/>
          </a:prstGeom>
        </p:spPr>
        <p:txBody>
          <a:bodyPr lIns="0" tIns="82296" rIns="0" bIns="0" anchor="t" anchorCtr="0">
            <a:noAutofit/>
          </a:bodyPr>
          <a:lstStyle>
            <a:lvl1pPr>
              <a:defRPr lang="nl-NL" sz="1200" smtClean="0">
                <a:solidFill>
                  <a:srgbClr val="FFC2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Workshop Ins en Outs DIN</a:t>
            </a:r>
            <a:endParaRPr lang="nl-NL" dirty="0"/>
          </a:p>
        </p:txBody>
      </p:sp>
      <p:grpSp>
        <p:nvGrpSpPr>
          <p:cNvPr id="16" name="Group 8"/>
          <p:cNvGrpSpPr>
            <a:grpSpLocks noChangeAspect="1"/>
          </p:cNvGrpSpPr>
          <p:nvPr userDrawn="1"/>
        </p:nvGrpSpPr>
        <p:grpSpPr bwMode="auto">
          <a:xfrm>
            <a:off x="11887199" y="7589683"/>
            <a:ext cx="1944688" cy="190500"/>
            <a:chOff x="7497" y="2463"/>
            <a:chExt cx="1225" cy="120"/>
          </a:xfrm>
          <a:solidFill>
            <a:schemeClr val="bg1"/>
          </a:solidFill>
        </p:grpSpPr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8304" y="2497"/>
              <a:ext cx="351" cy="86"/>
            </a:xfrm>
            <a:custGeom>
              <a:avLst/>
              <a:gdLst>
                <a:gd name="T0" fmla="*/ 1539 w 1539"/>
                <a:gd name="T1" fmla="*/ 293 h 357"/>
                <a:gd name="T2" fmla="*/ 1346 w 1539"/>
                <a:gd name="T3" fmla="*/ 199 h 357"/>
                <a:gd name="T4" fmla="*/ 1520 w 1539"/>
                <a:gd name="T5" fmla="*/ 141 h 357"/>
                <a:gd name="T6" fmla="*/ 1346 w 1539"/>
                <a:gd name="T7" fmla="*/ 64 h 357"/>
                <a:gd name="T8" fmla="*/ 1533 w 1539"/>
                <a:gd name="T9" fmla="*/ 6 h 357"/>
                <a:gd name="T10" fmla="*/ 1276 w 1539"/>
                <a:gd name="T11" fmla="*/ 351 h 357"/>
                <a:gd name="T12" fmla="*/ 1186 w 1539"/>
                <a:gd name="T13" fmla="*/ 6 h 357"/>
                <a:gd name="T14" fmla="*/ 1116 w 1539"/>
                <a:gd name="T15" fmla="*/ 351 h 357"/>
                <a:gd name="T16" fmla="*/ 1186 w 1539"/>
                <a:gd name="T17" fmla="*/ 6 h 357"/>
                <a:gd name="T18" fmla="*/ 959 w 1539"/>
                <a:gd name="T19" fmla="*/ 268 h 357"/>
                <a:gd name="T20" fmla="*/ 877 w 1539"/>
                <a:gd name="T21" fmla="*/ 297 h 357"/>
                <a:gd name="T22" fmla="*/ 778 w 1539"/>
                <a:gd name="T23" fmla="*/ 174 h 357"/>
                <a:gd name="T24" fmla="*/ 878 w 1539"/>
                <a:gd name="T25" fmla="*/ 59 h 357"/>
                <a:gd name="T26" fmla="*/ 956 w 1539"/>
                <a:gd name="T27" fmla="*/ 114 h 357"/>
                <a:gd name="T28" fmla="*/ 979 w 1539"/>
                <a:gd name="T29" fmla="*/ 27 h 357"/>
                <a:gd name="T30" fmla="*/ 795 w 1539"/>
                <a:gd name="T31" fmla="*/ 17 h 357"/>
                <a:gd name="T32" fmla="*/ 706 w 1539"/>
                <a:gd name="T33" fmla="*/ 177 h 357"/>
                <a:gd name="T34" fmla="*/ 787 w 1539"/>
                <a:gd name="T35" fmla="*/ 334 h 357"/>
                <a:gd name="T36" fmla="*/ 966 w 1539"/>
                <a:gd name="T37" fmla="*/ 341 h 357"/>
                <a:gd name="T38" fmla="*/ 1030 w 1539"/>
                <a:gd name="T39" fmla="*/ 166 h 357"/>
                <a:gd name="T40" fmla="*/ 879 w 1539"/>
                <a:gd name="T41" fmla="*/ 224 h 357"/>
                <a:gd name="T42" fmla="*/ 635 w 1539"/>
                <a:gd name="T43" fmla="*/ 351 h 357"/>
                <a:gd name="T44" fmla="*/ 442 w 1539"/>
                <a:gd name="T45" fmla="*/ 293 h 357"/>
                <a:gd name="T46" fmla="*/ 616 w 1539"/>
                <a:gd name="T47" fmla="*/ 199 h 357"/>
                <a:gd name="T48" fmla="*/ 442 w 1539"/>
                <a:gd name="T49" fmla="*/ 141 h 357"/>
                <a:gd name="T50" fmla="*/ 629 w 1539"/>
                <a:gd name="T51" fmla="*/ 64 h 357"/>
                <a:gd name="T52" fmla="*/ 372 w 1539"/>
                <a:gd name="T53" fmla="*/ 6 h 357"/>
                <a:gd name="T54" fmla="*/ 635 w 1539"/>
                <a:gd name="T55" fmla="*/ 351 h 357"/>
                <a:gd name="T56" fmla="*/ 124 w 1539"/>
                <a:gd name="T57" fmla="*/ 64 h 357"/>
                <a:gd name="T58" fmla="*/ 201 w 1539"/>
                <a:gd name="T59" fmla="*/ 79 h 357"/>
                <a:gd name="T60" fmla="*/ 203 w 1539"/>
                <a:gd name="T61" fmla="*/ 133 h 357"/>
                <a:gd name="T62" fmla="*/ 121 w 1539"/>
                <a:gd name="T63" fmla="*/ 152 h 357"/>
                <a:gd name="T64" fmla="*/ 70 w 1539"/>
                <a:gd name="T65" fmla="*/ 64 h 357"/>
                <a:gd name="T66" fmla="*/ 70 w 1539"/>
                <a:gd name="T67" fmla="*/ 207 h 357"/>
                <a:gd name="T68" fmla="*/ 119 w 1539"/>
                <a:gd name="T69" fmla="*/ 211 h 357"/>
                <a:gd name="T70" fmla="*/ 177 w 1539"/>
                <a:gd name="T71" fmla="*/ 276 h 357"/>
                <a:gd name="T72" fmla="*/ 311 w 1539"/>
                <a:gd name="T73" fmla="*/ 351 h 357"/>
                <a:gd name="T74" fmla="*/ 229 w 1539"/>
                <a:gd name="T75" fmla="*/ 228 h 357"/>
                <a:gd name="T76" fmla="*/ 260 w 1539"/>
                <a:gd name="T77" fmla="*/ 167 h 357"/>
                <a:gd name="T78" fmla="*/ 267 w 1539"/>
                <a:gd name="T79" fmla="*/ 48 h 357"/>
                <a:gd name="T80" fmla="*/ 147 w 1539"/>
                <a:gd name="T81" fmla="*/ 6 h 357"/>
                <a:gd name="T82" fmla="*/ 0 w 1539"/>
                <a:gd name="T83" fmla="*/ 35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9" h="357">
                  <a:moveTo>
                    <a:pt x="1539" y="351"/>
                  </a:moveTo>
                  <a:lnTo>
                    <a:pt x="1539" y="293"/>
                  </a:lnTo>
                  <a:lnTo>
                    <a:pt x="1346" y="293"/>
                  </a:lnTo>
                  <a:lnTo>
                    <a:pt x="1346" y="199"/>
                  </a:lnTo>
                  <a:lnTo>
                    <a:pt x="1520" y="199"/>
                  </a:lnTo>
                  <a:lnTo>
                    <a:pt x="1520" y="141"/>
                  </a:lnTo>
                  <a:lnTo>
                    <a:pt x="1346" y="141"/>
                  </a:lnTo>
                  <a:lnTo>
                    <a:pt x="1346" y="64"/>
                  </a:lnTo>
                  <a:lnTo>
                    <a:pt x="1533" y="64"/>
                  </a:lnTo>
                  <a:lnTo>
                    <a:pt x="1533" y="6"/>
                  </a:lnTo>
                  <a:lnTo>
                    <a:pt x="1276" y="6"/>
                  </a:lnTo>
                  <a:lnTo>
                    <a:pt x="1276" y="351"/>
                  </a:lnTo>
                  <a:lnTo>
                    <a:pt x="1539" y="351"/>
                  </a:lnTo>
                  <a:close/>
                  <a:moveTo>
                    <a:pt x="1186" y="6"/>
                  </a:moveTo>
                  <a:lnTo>
                    <a:pt x="1116" y="6"/>
                  </a:lnTo>
                  <a:lnTo>
                    <a:pt x="1116" y="351"/>
                  </a:lnTo>
                  <a:lnTo>
                    <a:pt x="1186" y="351"/>
                  </a:lnTo>
                  <a:lnTo>
                    <a:pt x="1186" y="6"/>
                  </a:lnTo>
                  <a:close/>
                  <a:moveTo>
                    <a:pt x="959" y="224"/>
                  </a:moveTo>
                  <a:lnTo>
                    <a:pt x="959" y="268"/>
                  </a:lnTo>
                  <a:cubicBezTo>
                    <a:pt x="949" y="276"/>
                    <a:pt x="936" y="283"/>
                    <a:pt x="921" y="289"/>
                  </a:cubicBezTo>
                  <a:cubicBezTo>
                    <a:pt x="907" y="294"/>
                    <a:pt x="892" y="297"/>
                    <a:pt x="877" y="297"/>
                  </a:cubicBezTo>
                  <a:cubicBezTo>
                    <a:pt x="848" y="297"/>
                    <a:pt x="824" y="287"/>
                    <a:pt x="806" y="267"/>
                  </a:cubicBezTo>
                  <a:cubicBezTo>
                    <a:pt x="787" y="246"/>
                    <a:pt x="778" y="215"/>
                    <a:pt x="778" y="174"/>
                  </a:cubicBezTo>
                  <a:cubicBezTo>
                    <a:pt x="778" y="136"/>
                    <a:pt x="787" y="108"/>
                    <a:pt x="805" y="88"/>
                  </a:cubicBezTo>
                  <a:cubicBezTo>
                    <a:pt x="823" y="69"/>
                    <a:pt x="848" y="59"/>
                    <a:pt x="878" y="59"/>
                  </a:cubicBezTo>
                  <a:cubicBezTo>
                    <a:pt x="898" y="59"/>
                    <a:pt x="915" y="64"/>
                    <a:pt x="928" y="74"/>
                  </a:cubicBezTo>
                  <a:cubicBezTo>
                    <a:pt x="942" y="84"/>
                    <a:pt x="951" y="97"/>
                    <a:pt x="956" y="114"/>
                  </a:cubicBezTo>
                  <a:lnTo>
                    <a:pt x="1025" y="101"/>
                  </a:lnTo>
                  <a:cubicBezTo>
                    <a:pt x="1018" y="70"/>
                    <a:pt x="1003" y="45"/>
                    <a:pt x="979" y="27"/>
                  </a:cubicBezTo>
                  <a:cubicBezTo>
                    <a:pt x="954" y="9"/>
                    <a:pt x="921" y="0"/>
                    <a:pt x="878" y="0"/>
                  </a:cubicBezTo>
                  <a:cubicBezTo>
                    <a:pt x="845" y="0"/>
                    <a:pt x="817" y="5"/>
                    <a:pt x="795" y="17"/>
                  </a:cubicBezTo>
                  <a:cubicBezTo>
                    <a:pt x="766" y="32"/>
                    <a:pt x="744" y="53"/>
                    <a:pt x="729" y="81"/>
                  </a:cubicBezTo>
                  <a:cubicBezTo>
                    <a:pt x="714" y="109"/>
                    <a:pt x="706" y="141"/>
                    <a:pt x="706" y="177"/>
                  </a:cubicBezTo>
                  <a:cubicBezTo>
                    <a:pt x="706" y="210"/>
                    <a:pt x="713" y="241"/>
                    <a:pt x="727" y="269"/>
                  </a:cubicBezTo>
                  <a:cubicBezTo>
                    <a:pt x="740" y="297"/>
                    <a:pt x="760" y="319"/>
                    <a:pt x="787" y="334"/>
                  </a:cubicBezTo>
                  <a:cubicBezTo>
                    <a:pt x="814" y="349"/>
                    <a:pt x="846" y="357"/>
                    <a:pt x="882" y="357"/>
                  </a:cubicBezTo>
                  <a:cubicBezTo>
                    <a:pt x="910" y="357"/>
                    <a:pt x="938" y="352"/>
                    <a:pt x="966" y="341"/>
                  </a:cubicBezTo>
                  <a:cubicBezTo>
                    <a:pt x="994" y="330"/>
                    <a:pt x="1015" y="318"/>
                    <a:pt x="1030" y="303"/>
                  </a:cubicBezTo>
                  <a:lnTo>
                    <a:pt x="1030" y="166"/>
                  </a:lnTo>
                  <a:lnTo>
                    <a:pt x="879" y="166"/>
                  </a:lnTo>
                  <a:lnTo>
                    <a:pt x="879" y="224"/>
                  </a:lnTo>
                  <a:lnTo>
                    <a:pt x="959" y="224"/>
                  </a:lnTo>
                  <a:close/>
                  <a:moveTo>
                    <a:pt x="635" y="351"/>
                  </a:moveTo>
                  <a:lnTo>
                    <a:pt x="635" y="293"/>
                  </a:lnTo>
                  <a:lnTo>
                    <a:pt x="442" y="293"/>
                  </a:lnTo>
                  <a:lnTo>
                    <a:pt x="442" y="199"/>
                  </a:lnTo>
                  <a:lnTo>
                    <a:pt x="616" y="199"/>
                  </a:lnTo>
                  <a:lnTo>
                    <a:pt x="616" y="141"/>
                  </a:lnTo>
                  <a:lnTo>
                    <a:pt x="442" y="141"/>
                  </a:lnTo>
                  <a:lnTo>
                    <a:pt x="442" y="64"/>
                  </a:lnTo>
                  <a:lnTo>
                    <a:pt x="629" y="64"/>
                  </a:lnTo>
                  <a:lnTo>
                    <a:pt x="629" y="6"/>
                  </a:lnTo>
                  <a:lnTo>
                    <a:pt x="372" y="6"/>
                  </a:lnTo>
                  <a:lnTo>
                    <a:pt x="372" y="351"/>
                  </a:lnTo>
                  <a:lnTo>
                    <a:pt x="635" y="351"/>
                  </a:lnTo>
                  <a:close/>
                  <a:moveTo>
                    <a:pt x="70" y="64"/>
                  </a:moveTo>
                  <a:lnTo>
                    <a:pt x="124" y="64"/>
                  </a:lnTo>
                  <a:cubicBezTo>
                    <a:pt x="152" y="64"/>
                    <a:pt x="169" y="64"/>
                    <a:pt x="175" y="65"/>
                  </a:cubicBezTo>
                  <a:cubicBezTo>
                    <a:pt x="186" y="67"/>
                    <a:pt x="195" y="72"/>
                    <a:pt x="201" y="79"/>
                  </a:cubicBezTo>
                  <a:cubicBezTo>
                    <a:pt x="207" y="86"/>
                    <a:pt x="211" y="95"/>
                    <a:pt x="211" y="107"/>
                  </a:cubicBezTo>
                  <a:cubicBezTo>
                    <a:pt x="211" y="117"/>
                    <a:pt x="208" y="126"/>
                    <a:pt x="203" y="133"/>
                  </a:cubicBezTo>
                  <a:cubicBezTo>
                    <a:pt x="199" y="140"/>
                    <a:pt x="192" y="145"/>
                    <a:pt x="184" y="147"/>
                  </a:cubicBezTo>
                  <a:cubicBezTo>
                    <a:pt x="176" y="150"/>
                    <a:pt x="155" y="152"/>
                    <a:pt x="121" y="152"/>
                  </a:cubicBezTo>
                  <a:lnTo>
                    <a:pt x="70" y="152"/>
                  </a:lnTo>
                  <a:lnTo>
                    <a:pt x="70" y="64"/>
                  </a:lnTo>
                  <a:close/>
                  <a:moveTo>
                    <a:pt x="70" y="351"/>
                  </a:moveTo>
                  <a:lnTo>
                    <a:pt x="70" y="207"/>
                  </a:lnTo>
                  <a:lnTo>
                    <a:pt x="84" y="207"/>
                  </a:lnTo>
                  <a:cubicBezTo>
                    <a:pt x="100" y="207"/>
                    <a:pt x="112" y="208"/>
                    <a:pt x="119" y="211"/>
                  </a:cubicBezTo>
                  <a:cubicBezTo>
                    <a:pt x="126" y="213"/>
                    <a:pt x="133" y="218"/>
                    <a:pt x="140" y="225"/>
                  </a:cubicBezTo>
                  <a:cubicBezTo>
                    <a:pt x="146" y="232"/>
                    <a:pt x="159" y="249"/>
                    <a:pt x="177" y="276"/>
                  </a:cubicBezTo>
                  <a:lnTo>
                    <a:pt x="227" y="351"/>
                  </a:lnTo>
                  <a:lnTo>
                    <a:pt x="311" y="351"/>
                  </a:lnTo>
                  <a:lnTo>
                    <a:pt x="268" y="284"/>
                  </a:lnTo>
                  <a:cubicBezTo>
                    <a:pt x="252" y="257"/>
                    <a:pt x="238" y="238"/>
                    <a:pt x="229" y="228"/>
                  </a:cubicBezTo>
                  <a:cubicBezTo>
                    <a:pt x="219" y="217"/>
                    <a:pt x="206" y="207"/>
                    <a:pt x="191" y="199"/>
                  </a:cubicBezTo>
                  <a:cubicBezTo>
                    <a:pt x="222" y="194"/>
                    <a:pt x="244" y="184"/>
                    <a:pt x="260" y="167"/>
                  </a:cubicBezTo>
                  <a:cubicBezTo>
                    <a:pt x="275" y="150"/>
                    <a:pt x="282" y="128"/>
                    <a:pt x="282" y="102"/>
                  </a:cubicBezTo>
                  <a:cubicBezTo>
                    <a:pt x="282" y="82"/>
                    <a:pt x="277" y="64"/>
                    <a:pt x="267" y="48"/>
                  </a:cubicBezTo>
                  <a:cubicBezTo>
                    <a:pt x="257" y="32"/>
                    <a:pt x="244" y="21"/>
                    <a:pt x="227" y="15"/>
                  </a:cubicBezTo>
                  <a:cubicBezTo>
                    <a:pt x="210" y="9"/>
                    <a:pt x="184" y="6"/>
                    <a:pt x="147" y="6"/>
                  </a:cubicBezTo>
                  <a:lnTo>
                    <a:pt x="0" y="6"/>
                  </a:lnTo>
                  <a:lnTo>
                    <a:pt x="0" y="351"/>
                  </a:lnTo>
                  <a:lnTo>
                    <a:pt x="70" y="3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7497" y="2497"/>
              <a:ext cx="787" cy="86"/>
            </a:xfrm>
            <a:custGeom>
              <a:avLst/>
              <a:gdLst>
                <a:gd name="T0" fmla="*/ 165 w 3455"/>
                <a:gd name="T1" fmla="*/ 358 h 358"/>
                <a:gd name="T2" fmla="*/ 331 w 3455"/>
                <a:gd name="T3" fmla="*/ 180 h 358"/>
                <a:gd name="T4" fmla="*/ 166 w 3455"/>
                <a:gd name="T5" fmla="*/ 0 h 358"/>
                <a:gd name="T6" fmla="*/ 20 w 3455"/>
                <a:gd name="T7" fmla="*/ 270 h 358"/>
                <a:gd name="T8" fmla="*/ 227 w 3455"/>
                <a:gd name="T9" fmla="*/ 57 h 358"/>
                <a:gd name="T10" fmla="*/ 250 w 3455"/>
                <a:gd name="T11" fmla="*/ 283 h 358"/>
                <a:gd name="T12" fmla="*/ 47 w 3455"/>
                <a:gd name="T13" fmla="*/ 185 h 358"/>
                <a:gd name="T14" fmla="*/ 460 w 3455"/>
                <a:gd name="T15" fmla="*/ 199 h 358"/>
                <a:gd name="T16" fmla="*/ 559 w 3455"/>
                <a:gd name="T17" fmla="*/ 209 h 358"/>
                <a:gd name="T18" fmla="*/ 661 w 3455"/>
                <a:gd name="T19" fmla="*/ 352 h 358"/>
                <a:gd name="T20" fmla="*/ 621 w 3455"/>
                <a:gd name="T21" fmla="*/ 212 h 358"/>
                <a:gd name="T22" fmla="*/ 691 w 3455"/>
                <a:gd name="T23" fmla="*/ 101 h 358"/>
                <a:gd name="T24" fmla="*/ 568 w 3455"/>
                <a:gd name="T25" fmla="*/ 7 h 358"/>
                <a:gd name="T26" fmla="*/ 460 w 3455"/>
                <a:gd name="T27" fmla="*/ 352 h 358"/>
                <a:gd name="T28" fmla="*/ 626 w 3455"/>
                <a:gd name="T29" fmla="*/ 61 h 358"/>
                <a:gd name="T30" fmla="*/ 607 w 3455"/>
                <a:gd name="T31" fmla="*/ 153 h 358"/>
                <a:gd name="T32" fmla="*/ 460 w 3455"/>
                <a:gd name="T33" fmla="*/ 45 h 358"/>
                <a:gd name="T34" fmla="*/ 1007 w 3455"/>
                <a:gd name="T35" fmla="*/ 305 h 358"/>
                <a:gd name="T36" fmla="*/ 838 w 3455"/>
                <a:gd name="T37" fmla="*/ 255 h 358"/>
                <a:gd name="T38" fmla="*/ 857 w 3455"/>
                <a:gd name="T39" fmla="*/ 74 h 358"/>
                <a:gd name="T40" fmla="*/ 996 w 3455"/>
                <a:gd name="T41" fmla="*/ 49 h 358"/>
                <a:gd name="T42" fmla="*/ 1089 w 3455"/>
                <a:gd name="T43" fmla="*/ 103 h 358"/>
                <a:gd name="T44" fmla="*/ 948 w 3455"/>
                <a:gd name="T45" fmla="*/ 1 h 358"/>
                <a:gd name="T46" fmla="*/ 775 w 3455"/>
                <a:gd name="T47" fmla="*/ 181 h 358"/>
                <a:gd name="T48" fmla="*/ 951 w 3455"/>
                <a:gd name="T49" fmla="*/ 358 h 358"/>
                <a:gd name="T50" fmla="*/ 1094 w 3455"/>
                <a:gd name="T51" fmla="*/ 176 h 358"/>
                <a:gd name="T52" fmla="*/ 1050 w 3455"/>
                <a:gd name="T53" fmla="*/ 217 h 358"/>
                <a:gd name="T54" fmla="*/ 1379 w 3455"/>
                <a:gd name="T55" fmla="*/ 247 h 358"/>
                <a:gd name="T56" fmla="*/ 1330 w 3455"/>
                <a:gd name="T57" fmla="*/ 7 h 358"/>
                <a:gd name="T58" fmla="*/ 1197 w 3455"/>
                <a:gd name="T59" fmla="*/ 352 h 358"/>
                <a:gd name="T60" fmla="*/ 1329 w 3455"/>
                <a:gd name="T61" fmla="*/ 115 h 358"/>
                <a:gd name="T62" fmla="*/ 1286 w 3455"/>
                <a:gd name="T63" fmla="*/ 109 h 358"/>
                <a:gd name="T64" fmla="*/ 1757 w 3455"/>
                <a:gd name="T65" fmla="*/ 352 h 358"/>
                <a:gd name="T66" fmla="*/ 1760 w 3455"/>
                <a:gd name="T67" fmla="*/ 7 h 358"/>
                <a:gd name="T68" fmla="*/ 1532 w 3455"/>
                <a:gd name="T69" fmla="*/ 7 h 358"/>
                <a:gd name="T70" fmla="*/ 1958 w 3455"/>
                <a:gd name="T71" fmla="*/ 7 h 358"/>
                <a:gd name="T72" fmla="*/ 1958 w 3455"/>
                <a:gd name="T73" fmla="*/ 352 h 358"/>
                <a:gd name="T74" fmla="*/ 2116 w 3455"/>
                <a:gd name="T75" fmla="*/ 344 h 358"/>
                <a:gd name="T76" fmla="*/ 2307 w 3455"/>
                <a:gd name="T77" fmla="*/ 306 h 358"/>
                <a:gd name="T78" fmla="*/ 2264 w 3455"/>
                <a:gd name="T79" fmla="*/ 170 h 358"/>
                <a:gd name="T80" fmla="*/ 2105 w 3455"/>
                <a:gd name="T81" fmla="*/ 93 h 358"/>
                <a:gd name="T82" fmla="*/ 2244 w 3455"/>
                <a:gd name="T83" fmla="*/ 58 h 358"/>
                <a:gd name="T84" fmla="*/ 2295 w 3455"/>
                <a:gd name="T85" fmla="*/ 49 h 358"/>
                <a:gd name="T86" fmla="*/ 2119 w 3455"/>
                <a:gd name="T87" fmla="*/ 12 h 358"/>
                <a:gd name="T88" fmla="*/ 2073 w 3455"/>
                <a:gd name="T89" fmla="*/ 139 h 358"/>
                <a:gd name="T90" fmla="*/ 2238 w 3455"/>
                <a:gd name="T91" fmla="*/ 209 h 358"/>
                <a:gd name="T92" fmla="*/ 2269 w 3455"/>
                <a:gd name="T93" fmla="*/ 288 h 358"/>
                <a:gd name="T94" fmla="*/ 2140 w 3455"/>
                <a:gd name="T95" fmla="*/ 307 h 358"/>
                <a:gd name="T96" fmla="*/ 2047 w 3455"/>
                <a:gd name="T97" fmla="*/ 241 h 358"/>
                <a:gd name="T98" fmla="*/ 2458 w 3455"/>
                <a:gd name="T99" fmla="*/ 247 h 358"/>
                <a:gd name="T100" fmla="*/ 2695 w 3455"/>
                <a:gd name="T101" fmla="*/ 352 h 358"/>
                <a:gd name="T102" fmla="*/ 2371 w 3455"/>
                <a:gd name="T103" fmla="*/ 352 h 358"/>
                <a:gd name="T104" fmla="*/ 2527 w 3455"/>
                <a:gd name="T105" fmla="*/ 43 h 358"/>
                <a:gd name="T106" fmla="*/ 2471 w 3455"/>
                <a:gd name="T107" fmla="*/ 210 h 358"/>
                <a:gd name="T108" fmla="*/ 2853 w 3455"/>
                <a:gd name="T109" fmla="*/ 47 h 358"/>
                <a:gd name="T110" fmla="*/ 2693 w 3455"/>
                <a:gd name="T111" fmla="*/ 7 h 358"/>
                <a:gd name="T112" fmla="*/ 2807 w 3455"/>
                <a:gd name="T113" fmla="*/ 352 h 358"/>
                <a:gd name="T114" fmla="*/ 3046 w 3455"/>
                <a:gd name="T115" fmla="*/ 7 h 358"/>
                <a:gd name="T116" fmla="*/ 3092 w 3455"/>
                <a:gd name="T117" fmla="*/ 7 h 358"/>
                <a:gd name="T118" fmla="*/ 3243 w 3455"/>
                <a:gd name="T119" fmla="*/ 311 h 358"/>
                <a:gd name="T120" fmla="*/ 3434 w 3455"/>
                <a:gd name="T121" fmla="*/ 153 h 358"/>
                <a:gd name="T122" fmla="*/ 3447 w 3455"/>
                <a:gd name="T123" fmla="*/ 47 h 358"/>
                <a:gd name="T124" fmla="*/ 3198 w 3455"/>
                <a:gd name="T125" fmla="*/ 35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5" h="358">
                  <a:moveTo>
                    <a:pt x="20" y="270"/>
                  </a:moveTo>
                  <a:cubicBezTo>
                    <a:pt x="33" y="297"/>
                    <a:pt x="53" y="319"/>
                    <a:pt x="78" y="334"/>
                  </a:cubicBezTo>
                  <a:cubicBezTo>
                    <a:pt x="104" y="350"/>
                    <a:pt x="133" y="358"/>
                    <a:pt x="165" y="358"/>
                  </a:cubicBezTo>
                  <a:cubicBezTo>
                    <a:pt x="195" y="358"/>
                    <a:pt x="223" y="351"/>
                    <a:pt x="249" y="337"/>
                  </a:cubicBezTo>
                  <a:cubicBezTo>
                    <a:pt x="275" y="322"/>
                    <a:pt x="295" y="301"/>
                    <a:pt x="309" y="274"/>
                  </a:cubicBezTo>
                  <a:cubicBezTo>
                    <a:pt x="323" y="246"/>
                    <a:pt x="331" y="215"/>
                    <a:pt x="331" y="180"/>
                  </a:cubicBezTo>
                  <a:cubicBezTo>
                    <a:pt x="331" y="145"/>
                    <a:pt x="324" y="114"/>
                    <a:pt x="310" y="87"/>
                  </a:cubicBezTo>
                  <a:cubicBezTo>
                    <a:pt x="297" y="60"/>
                    <a:pt x="277" y="39"/>
                    <a:pt x="252" y="23"/>
                  </a:cubicBezTo>
                  <a:cubicBezTo>
                    <a:pt x="226" y="8"/>
                    <a:pt x="197" y="0"/>
                    <a:pt x="166" y="0"/>
                  </a:cubicBezTo>
                  <a:cubicBezTo>
                    <a:pt x="117" y="0"/>
                    <a:pt x="77" y="17"/>
                    <a:pt x="46" y="49"/>
                  </a:cubicBezTo>
                  <a:cubicBezTo>
                    <a:pt x="16" y="82"/>
                    <a:pt x="0" y="126"/>
                    <a:pt x="0" y="184"/>
                  </a:cubicBezTo>
                  <a:cubicBezTo>
                    <a:pt x="0" y="214"/>
                    <a:pt x="7" y="243"/>
                    <a:pt x="20" y="270"/>
                  </a:cubicBezTo>
                  <a:close/>
                  <a:moveTo>
                    <a:pt x="82" y="73"/>
                  </a:moveTo>
                  <a:cubicBezTo>
                    <a:pt x="106" y="51"/>
                    <a:pt x="133" y="40"/>
                    <a:pt x="166" y="40"/>
                  </a:cubicBezTo>
                  <a:cubicBezTo>
                    <a:pt x="189" y="40"/>
                    <a:pt x="209" y="46"/>
                    <a:pt x="227" y="57"/>
                  </a:cubicBezTo>
                  <a:cubicBezTo>
                    <a:pt x="246" y="69"/>
                    <a:pt x="260" y="85"/>
                    <a:pt x="269" y="106"/>
                  </a:cubicBezTo>
                  <a:cubicBezTo>
                    <a:pt x="279" y="127"/>
                    <a:pt x="283" y="151"/>
                    <a:pt x="283" y="180"/>
                  </a:cubicBezTo>
                  <a:cubicBezTo>
                    <a:pt x="283" y="224"/>
                    <a:pt x="272" y="258"/>
                    <a:pt x="250" y="283"/>
                  </a:cubicBezTo>
                  <a:cubicBezTo>
                    <a:pt x="228" y="307"/>
                    <a:pt x="200" y="319"/>
                    <a:pt x="165" y="319"/>
                  </a:cubicBezTo>
                  <a:cubicBezTo>
                    <a:pt x="131" y="319"/>
                    <a:pt x="103" y="307"/>
                    <a:pt x="81" y="283"/>
                  </a:cubicBezTo>
                  <a:cubicBezTo>
                    <a:pt x="58" y="259"/>
                    <a:pt x="47" y="226"/>
                    <a:pt x="47" y="185"/>
                  </a:cubicBezTo>
                  <a:cubicBezTo>
                    <a:pt x="47" y="132"/>
                    <a:pt x="59" y="95"/>
                    <a:pt x="82" y="73"/>
                  </a:cubicBezTo>
                  <a:close/>
                  <a:moveTo>
                    <a:pt x="460" y="352"/>
                  </a:moveTo>
                  <a:lnTo>
                    <a:pt x="460" y="199"/>
                  </a:lnTo>
                  <a:lnTo>
                    <a:pt x="513" y="199"/>
                  </a:lnTo>
                  <a:cubicBezTo>
                    <a:pt x="525" y="199"/>
                    <a:pt x="533" y="199"/>
                    <a:pt x="539" y="200"/>
                  </a:cubicBezTo>
                  <a:cubicBezTo>
                    <a:pt x="546" y="202"/>
                    <a:pt x="553" y="205"/>
                    <a:pt x="559" y="209"/>
                  </a:cubicBezTo>
                  <a:cubicBezTo>
                    <a:pt x="566" y="214"/>
                    <a:pt x="574" y="222"/>
                    <a:pt x="583" y="233"/>
                  </a:cubicBezTo>
                  <a:cubicBezTo>
                    <a:pt x="591" y="244"/>
                    <a:pt x="602" y="259"/>
                    <a:pt x="616" y="280"/>
                  </a:cubicBezTo>
                  <a:lnTo>
                    <a:pt x="661" y="352"/>
                  </a:lnTo>
                  <a:lnTo>
                    <a:pt x="719" y="352"/>
                  </a:lnTo>
                  <a:lnTo>
                    <a:pt x="659" y="258"/>
                  </a:lnTo>
                  <a:cubicBezTo>
                    <a:pt x="647" y="240"/>
                    <a:pt x="634" y="224"/>
                    <a:pt x="621" y="212"/>
                  </a:cubicBezTo>
                  <a:cubicBezTo>
                    <a:pt x="615" y="206"/>
                    <a:pt x="605" y="201"/>
                    <a:pt x="593" y="195"/>
                  </a:cubicBezTo>
                  <a:cubicBezTo>
                    <a:pt x="626" y="190"/>
                    <a:pt x="651" y="180"/>
                    <a:pt x="667" y="163"/>
                  </a:cubicBezTo>
                  <a:cubicBezTo>
                    <a:pt x="683" y="146"/>
                    <a:pt x="691" y="125"/>
                    <a:pt x="691" y="101"/>
                  </a:cubicBezTo>
                  <a:cubicBezTo>
                    <a:pt x="691" y="82"/>
                    <a:pt x="686" y="64"/>
                    <a:pt x="676" y="49"/>
                  </a:cubicBezTo>
                  <a:cubicBezTo>
                    <a:pt x="667" y="33"/>
                    <a:pt x="654" y="22"/>
                    <a:pt x="638" y="16"/>
                  </a:cubicBezTo>
                  <a:cubicBezTo>
                    <a:pt x="622" y="10"/>
                    <a:pt x="598" y="7"/>
                    <a:pt x="568" y="7"/>
                  </a:cubicBezTo>
                  <a:lnTo>
                    <a:pt x="414" y="7"/>
                  </a:lnTo>
                  <a:lnTo>
                    <a:pt x="414" y="352"/>
                  </a:lnTo>
                  <a:lnTo>
                    <a:pt x="460" y="352"/>
                  </a:lnTo>
                  <a:close/>
                  <a:moveTo>
                    <a:pt x="460" y="45"/>
                  </a:moveTo>
                  <a:lnTo>
                    <a:pt x="569" y="45"/>
                  </a:lnTo>
                  <a:cubicBezTo>
                    <a:pt x="595" y="45"/>
                    <a:pt x="614" y="50"/>
                    <a:pt x="626" y="61"/>
                  </a:cubicBezTo>
                  <a:cubicBezTo>
                    <a:pt x="637" y="71"/>
                    <a:pt x="643" y="84"/>
                    <a:pt x="643" y="101"/>
                  </a:cubicBezTo>
                  <a:cubicBezTo>
                    <a:pt x="643" y="112"/>
                    <a:pt x="640" y="122"/>
                    <a:pt x="634" y="132"/>
                  </a:cubicBezTo>
                  <a:cubicBezTo>
                    <a:pt x="628" y="141"/>
                    <a:pt x="619" y="148"/>
                    <a:pt x="607" y="153"/>
                  </a:cubicBezTo>
                  <a:cubicBezTo>
                    <a:pt x="596" y="157"/>
                    <a:pt x="579" y="159"/>
                    <a:pt x="558" y="159"/>
                  </a:cubicBezTo>
                  <a:lnTo>
                    <a:pt x="460" y="159"/>
                  </a:lnTo>
                  <a:lnTo>
                    <a:pt x="460" y="45"/>
                  </a:lnTo>
                  <a:close/>
                  <a:moveTo>
                    <a:pt x="1050" y="217"/>
                  </a:moveTo>
                  <a:lnTo>
                    <a:pt x="1050" y="281"/>
                  </a:lnTo>
                  <a:cubicBezTo>
                    <a:pt x="1040" y="290"/>
                    <a:pt x="1026" y="298"/>
                    <a:pt x="1007" y="305"/>
                  </a:cubicBezTo>
                  <a:cubicBezTo>
                    <a:pt x="988" y="313"/>
                    <a:pt x="969" y="317"/>
                    <a:pt x="949" y="317"/>
                  </a:cubicBezTo>
                  <a:cubicBezTo>
                    <a:pt x="926" y="317"/>
                    <a:pt x="904" y="312"/>
                    <a:pt x="884" y="302"/>
                  </a:cubicBezTo>
                  <a:cubicBezTo>
                    <a:pt x="864" y="292"/>
                    <a:pt x="848" y="276"/>
                    <a:pt x="838" y="255"/>
                  </a:cubicBezTo>
                  <a:cubicBezTo>
                    <a:pt x="827" y="235"/>
                    <a:pt x="822" y="209"/>
                    <a:pt x="822" y="178"/>
                  </a:cubicBezTo>
                  <a:cubicBezTo>
                    <a:pt x="822" y="153"/>
                    <a:pt x="826" y="130"/>
                    <a:pt x="835" y="109"/>
                  </a:cubicBezTo>
                  <a:cubicBezTo>
                    <a:pt x="840" y="96"/>
                    <a:pt x="848" y="85"/>
                    <a:pt x="857" y="74"/>
                  </a:cubicBezTo>
                  <a:cubicBezTo>
                    <a:pt x="866" y="64"/>
                    <a:pt x="879" y="56"/>
                    <a:pt x="894" y="49"/>
                  </a:cubicBezTo>
                  <a:cubicBezTo>
                    <a:pt x="909" y="43"/>
                    <a:pt x="927" y="40"/>
                    <a:pt x="948" y="40"/>
                  </a:cubicBezTo>
                  <a:cubicBezTo>
                    <a:pt x="965" y="40"/>
                    <a:pt x="981" y="43"/>
                    <a:pt x="996" y="49"/>
                  </a:cubicBezTo>
                  <a:cubicBezTo>
                    <a:pt x="1010" y="55"/>
                    <a:pt x="1021" y="63"/>
                    <a:pt x="1029" y="73"/>
                  </a:cubicBezTo>
                  <a:cubicBezTo>
                    <a:pt x="1036" y="83"/>
                    <a:pt x="1043" y="97"/>
                    <a:pt x="1048" y="115"/>
                  </a:cubicBezTo>
                  <a:lnTo>
                    <a:pt x="1089" y="103"/>
                  </a:lnTo>
                  <a:cubicBezTo>
                    <a:pt x="1083" y="80"/>
                    <a:pt x="1075" y="61"/>
                    <a:pt x="1063" y="47"/>
                  </a:cubicBezTo>
                  <a:cubicBezTo>
                    <a:pt x="1052" y="32"/>
                    <a:pt x="1036" y="21"/>
                    <a:pt x="1016" y="13"/>
                  </a:cubicBezTo>
                  <a:cubicBezTo>
                    <a:pt x="995" y="5"/>
                    <a:pt x="973" y="1"/>
                    <a:pt x="948" y="1"/>
                  </a:cubicBezTo>
                  <a:cubicBezTo>
                    <a:pt x="913" y="1"/>
                    <a:pt x="883" y="8"/>
                    <a:pt x="857" y="22"/>
                  </a:cubicBezTo>
                  <a:cubicBezTo>
                    <a:pt x="830" y="36"/>
                    <a:pt x="810" y="58"/>
                    <a:pt x="796" y="87"/>
                  </a:cubicBezTo>
                  <a:cubicBezTo>
                    <a:pt x="782" y="116"/>
                    <a:pt x="775" y="147"/>
                    <a:pt x="775" y="181"/>
                  </a:cubicBezTo>
                  <a:cubicBezTo>
                    <a:pt x="775" y="215"/>
                    <a:pt x="782" y="246"/>
                    <a:pt x="796" y="273"/>
                  </a:cubicBezTo>
                  <a:cubicBezTo>
                    <a:pt x="810" y="301"/>
                    <a:pt x="831" y="322"/>
                    <a:pt x="859" y="336"/>
                  </a:cubicBezTo>
                  <a:cubicBezTo>
                    <a:pt x="887" y="351"/>
                    <a:pt x="917" y="358"/>
                    <a:pt x="951" y="358"/>
                  </a:cubicBezTo>
                  <a:cubicBezTo>
                    <a:pt x="976" y="358"/>
                    <a:pt x="1001" y="353"/>
                    <a:pt x="1025" y="344"/>
                  </a:cubicBezTo>
                  <a:cubicBezTo>
                    <a:pt x="1049" y="335"/>
                    <a:pt x="1072" y="322"/>
                    <a:pt x="1094" y="304"/>
                  </a:cubicBezTo>
                  <a:lnTo>
                    <a:pt x="1094" y="176"/>
                  </a:lnTo>
                  <a:lnTo>
                    <a:pt x="948" y="176"/>
                  </a:lnTo>
                  <a:lnTo>
                    <a:pt x="948" y="217"/>
                  </a:lnTo>
                  <a:lnTo>
                    <a:pt x="1050" y="217"/>
                  </a:lnTo>
                  <a:close/>
                  <a:moveTo>
                    <a:pt x="1197" y="352"/>
                  </a:moveTo>
                  <a:lnTo>
                    <a:pt x="1235" y="247"/>
                  </a:lnTo>
                  <a:lnTo>
                    <a:pt x="1379" y="247"/>
                  </a:lnTo>
                  <a:lnTo>
                    <a:pt x="1419" y="352"/>
                  </a:lnTo>
                  <a:lnTo>
                    <a:pt x="1471" y="352"/>
                  </a:lnTo>
                  <a:lnTo>
                    <a:pt x="1330" y="7"/>
                  </a:lnTo>
                  <a:lnTo>
                    <a:pt x="1281" y="7"/>
                  </a:lnTo>
                  <a:lnTo>
                    <a:pt x="1148" y="352"/>
                  </a:lnTo>
                  <a:lnTo>
                    <a:pt x="1197" y="352"/>
                  </a:lnTo>
                  <a:close/>
                  <a:moveTo>
                    <a:pt x="1286" y="109"/>
                  </a:moveTo>
                  <a:cubicBezTo>
                    <a:pt x="1294" y="87"/>
                    <a:pt x="1300" y="65"/>
                    <a:pt x="1304" y="43"/>
                  </a:cubicBezTo>
                  <a:cubicBezTo>
                    <a:pt x="1310" y="62"/>
                    <a:pt x="1318" y="85"/>
                    <a:pt x="1329" y="115"/>
                  </a:cubicBezTo>
                  <a:lnTo>
                    <a:pt x="1365" y="210"/>
                  </a:lnTo>
                  <a:lnTo>
                    <a:pt x="1248" y="210"/>
                  </a:lnTo>
                  <a:lnTo>
                    <a:pt x="1286" y="109"/>
                  </a:lnTo>
                  <a:close/>
                  <a:moveTo>
                    <a:pt x="1575" y="352"/>
                  </a:moveTo>
                  <a:lnTo>
                    <a:pt x="1575" y="81"/>
                  </a:lnTo>
                  <a:lnTo>
                    <a:pt x="1757" y="352"/>
                  </a:lnTo>
                  <a:lnTo>
                    <a:pt x="1804" y="352"/>
                  </a:lnTo>
                  <a:lnTo>
                    <a:pt x="1804" y="7"/>
                  </a:lnTo>
                  <a:lnTo>
                    <a:pt x="1760" y="7"/>
                  </a:lnTo>
                  <a:lnTo>
                    <a:pt x="1760" y="278"/>
                  </a:lnTo>
                  <a:lnTo>
                    <a:pt x="1578" y="7"/>
                  </a:lnTo>
                  <a:lnTo>
                    <a:pt x="1532" y="7"/>
                  </a:lnTo>
                  <a:lnTo>
                    <a:pt x="1532" y="352"/>
                  </a:lnTo>
                  <a:lnTo>
                    <a:pt x="1575" y="352"/>
                  </a:lnTo>
                  <a:close/>
                  <a:moveTo>
                    <a:pt x="1958" y="7"/>
                  </a:moveTo>
                  <a:lnTo>
                    <a:pt x="1913" y="7"/>
                  </a:lnTo>
                  <a:lnTo>
                    <a:pt x="1913" y="352"/>
                  </a:lnTo>
                  <a:lnTo>
                    <a:pt x="1958" y="352"/>
                  </a:lnTo>
                  <a:lnTo>
                    <a:pt x="1958" y="7"/>
                  </a:lnTo>
                  <a:close/>
                  <a:moveTo>
                    <a:pt x="2066" y="303"/>
                  </a:moveTo>
                  <a:cubicBezTo>
                    <a:pt x="2078" y="321"/>
                    <a:pt x="2095" y="335"/>
                    <a:pt x="2116" y="344"/>
                  </a:cubicBezTo>
                  <a:cubicBezTo>
                    <a:pt x="2137" y="353"/>
                    <a:pt x="2164" y="358"/>
                    <a:pt x="2195" y="358"/>
                  </a:cubicBezTo>
                  <a:cubicBezTo>
                    <a:pt x="2219" y="358"/>
                    <a:pt x="2242" y="353"/>
                    <a:pt x="2261" y="344"/>
                  </a:cubicBezTo>
                  <a:cubicBezTo>
                    <a:pt x="2281" y="335"/>
                    <a:pt x="2296" y="323"/>
                    <a:pt x="2307" y="306"/>
                  </a:cubicBezTo>
                  <a:cubicBezTo>
                    <a:pt x="2317" y="290"/>
                    <a:pt x="2323" y="273"/>
                    <a:pt x="2323" y="254"/>
                  </a:cubicBezTo>
                  <a:cubicBezTo>
                    <a:pt x="2323" y="236"/>
                    <a:pt x="2318" y="220"/>
                    <a:pt x="2308" y="205"/>
                  </a:cubicBezTo>
                  <a:cubicBezTo>
                    <a:pt x="2299" y="191"/>
                    <a:pt x="2284" y="179"/>
                    <a:pt x="2264" y="170"/>
                  </a:cubicBezTo>
                  <a:cubicBezTo>
                    <a:pt x="2250" y="164"/>
                    <a:pt x="2224" y="156"/>
                    <a:pt x="2187" y="148"/>
                  </a:cubicBezTo>
                  <a:cubicBezTo>
                    <a:pt x="2150" y="140"/>
                    <a:pt x="2127" y="131"/>
                    <a:pt x="2118" y="123"/>
                  </a:cubicBezTo>
                  <a:cubicBezTo>
                    <a:pt x="2109" y="115"/>
                    <a:pt x="2105" y="105"/>
                    <a:pt x="2105" y="93"/>
                  </a:cubicBezTo>
                  <a:cubicBezTo>
                    <a:pt x="2105" y="79"/>
                    <a:pt x="2111" y="66"/>
                    <a:pt x="2124" y="56"/>
                  </a:cubicBezTo>
                  <a:cubicBezTo>
                    <a:pt x="2136" y="46"/>
                    <a:pt x="2157" y="41"/>
                    <a:pt x="2184" y="41"/>
                  </a:cubicBezTo>
                  <a:cubicBezTo>
                    <a:pt x="2211" y="41"/>
                    <a:pt x="2231" y="47"/>
                    <a:pt x="2244" y="58"/>
                  </a:cubicBezTo>
                  <a:cubicBezTo>
                    <a:pt x="2258" y="69"/>
                    <a:pt x="2266" y="85"/>
                    <a:pt x="2268" y="107"/>
                  </a:cubicBezTo>
                  <a:lnTo>
                    <a:pt x="2312" y="104"/>
                  </a:lnTo>
                  <a:cubicBezTo>
                    <a:pt x="2311" y="84"/>
                    <a:pt x="2306" y="65"/>
                    <a:pt x="2295" y="49"/>
                  </a:cubicBezTo>
                  <a:cubicBezTo>
                    <a:pt x="2285" y="33"/>
                    <a:pt x="2270" y="21"/>
                    <a:pt x="2250" y="13"/>
                  </a:cubicBezTo>
                  <a:cubicBezTo>
                    <a:pt x="2230" y="5"/>
                    <a:pt x="2208" y="1"/>
                    <a:pt x="2182" y="1"/>
                  </a:cubicBezTo>
                  <a:cubicBezTo>
                    <a:pt x="2159" y="1"/>
                    <a:pt x="2138" y="5"/>
                    <a:pt x="2119" y="12"/>
                  </a:cubicBezTo>
                  <a:cubicBezTo>
                    <a:pt x="2100" y="20"/>
                    <a:pt x="2085" y="32"/>
                    <a:pt x="2076" y="47"/>
                  </a:cubicBezTo>
                  <a:cubicBezTo>
                    <a:pt x="2066" y="62"/>
                    <a:pt x="2061" y="78"/>
                    <a:pt x="2061" y="96"/>
                  </a:cubicBezTo>
                  <a:cubicBezTo>
                    <a:pt x="2061" y="112"/>
                    <a:pt x="2065" y="126"/>
                    <a:pt x="2073" y="139"/>
                  </a:cubicBezTo>
                  <a:cubicBezTo>
                    <a:pt x="2081" y="152"/>
                    <a:pt x="2093" y="162"/>
                    <a:pt x="2110" y="171"/>
                  </a:cubicBezTo>
                  <a:cubicBezTo>
                    <a:pt x="2122" y="178"/>
                    <a:pt x="2145" y="185"/>
                    <a:pt x="2176" y="193"/>
                  </a:cubicBezTo>
                  <a:cubicBezTo>
                    <a:pt x="2208" y="200"/>
                    <a:pt x="2229" y="206"/>
                    <a:pt x="2238" y="209"/>
                  </a:cubicBezTo>
                  <a:cubicBezTo>
                    <a:pt x="2252" y="215"/>
                    <a:pt x="2263" y="222"/>
                    <a:pt x="2269" y="230"/>
                  </a:cubicBezTo>
                  <a:cubicBezTo>
                    <a:pt x="2275" y="238"/>
                    <a:pt x="2278" y="247"/>
                    <a:pt x="2278" y="258"/>
                  </a:cubicBezTo>
                  <a:cubicBezTo>
                    <a:pt x="2278" y="269"/>
                    <a:pt x="2275" y="279"/>
                    <a:pt x="2269" y="288"/>
                  </a:cubicBezTo>
                  <a:cubicBezTo>
                    <a:pt x="2262" y="297"/>
                    <a:pt x="2252" y="304"/>
                    <a:pt x="2239" y="309"/>
                  </a:cubicBezTo>
                  <a:cubicBezTo>
                    <a:pt x="2226" y="314"/>
                    <a:pt x="2210" y="317"/>
                    <a:pt x="2193" y="317"/>
                  </a:cubicBezTo>
                  <a:cubicBezTo>
                    <a:pt x="2173" y="317"/>
                    <a:pt x="2155" y="314"/>
                    <a:pt x="2140" y="307"/>
                  </a:cubicBezTo>
                  <a:cubicBezTo>
                    <a:pt x="2124" y="300"/>
                    <a:pt x="2112" y="291"/>
                    <a:pt x="2105" y="280"/>
                  </a:cubicBezTo>
                  <a:cubicBezTo>
                    <a:pt x="2097" y="269"/>
                    <a:pt x="2093" y="255"/>
                    <a:pt x="2091" y="237"/>
                  </a:cubicBezTo>
                  <a:lnTo>
                    <a:pt x="2047" y="241"/>
                  </a:lnTo>
                  <a:cubicBezTo>
                    <a:pt x="2048" y="264"/>
                    <a:pt x="2054" y="285"/>
                    <a:pt x="2066" y="303"/>
                  </a:cubicBezTo>
                  <a:close/>
                  <a:moveTo>
                    <a:pt x="2420" y="352"/>
                  </a:moveTo>
                  <a:lnTo>
                    <a:pt x="2458" y="247"/>
                  </a:lnTo>
                  <a:lnTo>
                    <a:pt x="2602" y="247"/>
                  </a:lnTo>
                  <a:lnTo>
                    <a:pt x="2642" y="352"/>
                  </a:lnTo>
                  <a:lnTo>
                    <a:pt x="2695" y="352"/>
                  </a:lnTo>
                  <a:lnTo>
                    <a:pt x="2553" y="7"/>
                  </a:lnTo>
                  <a:lnTo>
                    <a:pt x="2504" y="7"/>
                  </a:lnTo>
                  <a:lnTo>
                    <a:pt x="2371" y="352"/>
                  </a:lnTo>
                  <a:lnTo>
                    <a:pt x="2420" y="352"/>
                  </a:lnTo>
                  <a:close/>
                  <a:moveTo>
                    <a:pt x="2509" y="109"/>
                  </a:moveTo>
                  <a:cubicBezTo>
                    <a:pt x="2517" y="87"/>
                    <a:pt x="2523" y="65"/>
                    <a:pt x="2527" y="43"/>
                  </a:cubicBezTo>
                  <a:cubicBezTo>
                    <a:pt x="2533" y="62"/>
                    <a:pt x="2541" y="85"/>
                    <a:pt x="2552" y="115"/>
                  </a:cubicBezTo>
                  <a:lnTo>
                    <a:pt x="2588" y="210"/>
                  </a:lnTo>
                  <a:lnTo>
                    <a:pt x="2471" y="210"/>
                  </a:lnTo>
                  <a:lnTo>
                    <a:pt x="2509" y="109"/>
                  </a:lnTo>
                  <a:close/>
                  <a:moveTo>
                    <a:pt x="2853" y="352"/>
                  </a:moveTo>
                  <a:lnTo>
                    <a:pt x="2853" y="47"/>
                  </a:lnTo>
                  <a:lnTo>
                    <a:pt x="2967" y="47"/>
                  </a:lnTo>
                  <a:lnTo>
                    <a:pt x="2967" y="7"/>
                  </a:lnTo>
                  <a:lnTo>
                    <a:pt x="2693" y="7"/>
                  </a:lnTo>
                  <a:lnTo>
                    <a:pt x="2693" y="47"/>
                  </a:lnTo>
                  <a:lnTo>
                    <a:pt x="2807" y="47"/>
                  </a:lnTo>
                  <a:lnTo>
                    <a:pt x="2807" y="352"/>
                  </a:lnTo>
                  <a:lnTo>
                    <a:pt x="2853" y="352"/>
                  </a:lnTo>
                  <a:close/>
                  <a:moveTo>
                    <a:pt x="3092" y="7"/>
                  </a:moveTo>
                  <a:lnTo>
                    <a:pt x="3046" y="7"/>
                  </a:lnTo>
                  <a:lnTo>
                    <a:pt x="3046" y="352"/>
                  </a:lnTo>
                  <a:lnTo>
                    <a:pt x="3092" y="352"/>
                  </a:lnTo>
                  <a:lnTo>
                    <a:pt x="3092" y="7"/>
                  </a:lnTo>
                  <a:close/>
                  <a:moveTo>
                    <a:pt x="3455" y="352"/>
                  </a:moveTo>
                  <a:lnTo>
                    <a:pt x="3455" y="311"/>
                  </a:lnTo>
                  <a:lnTo>
                    <a:pt x="3243" y="311"/>
                  </a:lnTo>
                  <a:lnTo>
                    <a:pt x="3243" y="194"/>
                  </a:lnTo>
                  <a:lnTo>
                    <a:pt x="3434" y="194"/>
                  </a:lnTo>
                  <a:lnTo>
                    <a:pt x="3434" y="153"/>
                  </a:lnTo>
                  <a:lnTo>
                    <a:pt x="3243" y="153"/>
                  </a:lnTo>
                  <a:lnTo>
                    <a:pt x="3243" y="47"/>
                  </a:lnTo>
                  <a:lnTo>
                    <a:pt x="3447" y="47"/>
                  </a:lnTo>
                  <a:lnTo>
                    <a:pt x="3447" y="7"/>
                  </a:lnTo>
                  <a:lnTo>
                    <a:pt x="3198" y="7"/>
                  </a:lnTo>
                  <a:lnTo>
                    <a:pt x="3198" y="352"/>
                  </a:lnTo>
                  <a:lnTo>
                    <a:pt x="3455" y="3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8667" y="2463"/>
              <a:ext cx="55" cy="56"/>
            </a:xfrm>
            <a:custGeom>
              <a:avLst/>
              <a:gdLst>
                <a:gd name="T0" fmla="*/ 86 w 243"/>
                <a:gd name="T1" fmla="*/ 130 h 231"/>
                <a:gd name="T2" fmla="*/ 0 w 243"/>
                <a:gd name="T3" fmla="*/ 110 h 231"/>
                <a:gd name="T4" fmla="*/ 10 w 243"/>
                <a:gd name="T5" fmla="*/ 81 h 231"/>
                <a:gd name="T6" fmla="*/ 19 w 243"/>
                <a:gd name="T7" fmla="*/ 53 h 231"/>
                <a:gd name="T8" fmla="*/ 99 w 243"/>
                <a:gd name="T9" fmla="*/ 87 h 231"/>
                <a:gd name="T10" fmla="*/ 92 w 243"/>
                <a:gd name="T11" fmla="*/ 0 h 231"/>
                <a:gd name="T12" fmla="*/ 122 w 243"/>
                <a:gd name="T13" fmla="*/ 0 h 231"/>
                <a:gd name="T14" fmla="*/ 152 w 243"/>
                <a:gd name="T15" fmla="*/ 0 h 231"/>
                <a:gd name="T16" fmla="*/ 144 w 243"/>
                <a:gd name="T17" fmla="*/ 87 h 231"/>
                <a:gd name="T18" fmla="*/ 224 w 243"/>
                <a:gd name="T19" fmla="*/ 53 h 231"/>
                <a:gd name="T20" fmla="*/ 234 w 243"/>
                <a:gd name="T21" fmla="*/ 81 h 231"/>
                <a:gd name="T22" fmla="*/ 243 w 243"/>
                <a:gd name="T23" fmla="*/ 110 h 231"/>
                <a:gd name="T24" fmla="*/ 158 w 243"/>
                <a:gd name="T25" fmla="*/ 130 h 231"/>
                <a:gd name="T26" fmla="*/ 158 w 243"/>
                <a:gd name="T27" fmla="*/ 130 h 231"/>
                <a:gd name="T28" fmla="*/ 215 w 243"/>
                <a:gd name="T29" fmla="*/ 195 h 231"/>
                <a:gd name="T30" fmla="*/ 191 w 243"/>
                <a:gd name="T31" fmla="*/ 213 h 231"/>
                <a:gd name="T32" fmla="*/ 167 w 243"/>
                <a:gd name="T33" fmla="*/ 231 h 231"/>
                <a:gd name="T34" fmla="*/ 122 w 243"/>
                <a:gd name="T35" fmla="*/ 156 h 231"/>
                <a:gd name="T36" fmla="*/ 122 w 243"/>
                <a:gd name="T37" fmla="*/ 156 h 231"/>
                <a:gd name="T38" fmla="*/ 77 w 243"/>
                <a:gd name="T39" fmla="*/ 231 h 231"/>
                <a:gd name="T40" fmla="*/ 52 w 243"/>
                <a:gd name="T41" fmla="*/ 213 h 231"/>
                <a:gd name="T42" fmla="*/ 28 w 243"/>
                <a:gd name="T43" fmla="*/ 195 h 231"/>
                <a:gd name="T44" fmla="*/ 86 w 243"/>
                <a:gd name="T45" fmla="*/ 13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3" h="231">
                  <a:moveTo>
                    <a:pt x="86" y="130"/>
                  </a:moveTo>
                  <a:cubicBezTo>
                    <a:pt x="50" y="123"/>
                    <a:pt x="22" y="117"/>
                    <a:pt x="0" y="110"/>
                  </a:cubicBezTo>
                  <a:lnTo>
                    <a:pt x="10" y="81"/>
                  </a:lnTo>
                  <a:lnTo>
                    <a:pt x="19" y="53"/>
                  </a:lnTo>
                  <a:cubicBezTo>
                    <a:pt x="40" y="60"/>
                    <a:pt x="67" y="71"/>
                    <a:pt x="99" y="87"/>
                  </a:cubicBezTo>
                  <a:cubicBezTo>
                    <a:pt x="94" y="52"/>
                    <a:pt x="92" y="23"/>
                    <a:pt x="92" y="0"/>
                  </a:cubicBezTo>
                  <a:lnTo>
                    <a:pt x="122" y="0"/>
                  </a:lnTo>
                  <a:lnTo>
                    <a:pt x="152" y="0"/>
                  </a:lnTo>
                  <a:cubicBezTo>
                    <a:pt x="152" y="23"/>
                    <a:pt x="149" y="52"/>
                    <a:pt x="144" y="87"/>
                  </a:cubicBezTo>
                  <a:cubicBezTo>
                    <a:pt x="176" y="71"/>
                    <a:pt x="203" y="60"/>
                    <a:pt x="224" y="53"/>
                  </a:cubicBezTo>
                  <a:lnTo>
                    <a:pt x="234" y="81"/>
                  </a:lnTo>
                  <a:lnTo>
                    <a:pt x="243" y="110"/>
                  </a:lnTo>
                  <a:cubicBezTo>
                    <a:pt x="221" y="117"/>
                    <a:pt x="193" y="123"/>
                    <a:pt x="158" y="130"/>
                  </a:cubicBezTo>
                  <a:lnTo>
                    <a:pt x="158" y="130"/>
                  </a:lnTo>
                  <a:cubicBezTo>
                    <a:pt x="183" y="155"/>
                    <a:pt x="202" y="177"/>
                    <a:pt x="215" y="195"/>
                  </a:cubicBezTo>
                  <a:lnTo>
                    <a:pt x="191" y="213"/>
                  </a:lnTo>
                  <a:lnTo>
                    <a:pt x="167" y="231"/>
                  </a:lnTo>
                  <a:cubicBezTo>
                    <a:pt x="153" y="212"/>
                    <a:pt x="138" y="187"/>
                    <a:pt x="122" y="156"/>
                  </a:cubicBezTo>
                  <a:lnTo>
                    <a:pt x="122" y="156"/>
                  </a:lnTo>
                  <a:cubicBezTo>
                    <a:pt x="105" y="187"/>
                    <a:pt x="90" y="212"/>
                    <a:pt x="77" y="231"/>
                  </a:cubicBezTo>
                  <a:lnTo>
                    <a:pt x="52" y="213"/>
                  </a:lnTo>
                  <a:lnTo>
                    <a:pt x="28" y="195"/>
                  </a:lnTo>
                  <a:cubicBezTo>
                    <a:pt x="41" y="177"/>
                    <a:pt x="61" y="155"/>
                    <a:pt x="86" y="1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20" name="Groep 19"/>
          <p:cNvGrpSpPr>
            <a:grpSpLocks noChangeAspect="1"/>
          </p:cNvGrpSpPr>
          <p:nvPr userDrawn="1"/>
        </p:nvGrpSpPr>
        <p:grpSpPr>
          <a:xfrm>
            <a:off x="12801600" y="1074223"/>
            <a:ext cx="912823" cy="914400"/>
            <a:chOff x="11871325" y="1071563"/>
            <a:chExt cx="919162" cy="920750"/>
          </a:xfrm>
        </p:grpSpPr>
        <p:sp>
          <p:nvSpPr>
            <p:cNvPr id="21" name="Rectangle 5"/>
            <p:cNvSpPr>
              <a:spLocks noChangeArrowheads="1"/>
            </p:cNvSpPr>
            <p:nvPr userDrawn="1"/>
          </p:nvSpPr>
          <p:spPr bwMode="auto">
            <a:xfrm>
              <a:off x="11871325" y="1071563"/>
              <a:ext cx="919162" cy="920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12041188" y="1249363"/>
              <a:ext cx="579437" cy="554038"/>
            </a:xfrm>
            <a:custGeom>
              <a:avLst/>
              <a:gdLst>
                <a:gd name="T0" fmla="*/ 563 w 1602"/>
                <a:gd name="T1" fmla="*/ 855 h 1524"/>
                <a:gd name="T2" fmla="*/ 0 w 1602"/>
                <a:gd name="T3" fmla="*/ 726 h 1524"/>
                <a:gd name="T4" fmla="*/ 61 w 1602"/>
                <a:gd name="T5" fmla="*/ 538 h 1524"/>
                <a:gd name="T6" fmla="*/ 122 w 1602"/>
                <a:gd name="T7" fmla="*/ 349 h 1524"/>
                <a:gd name="T8" fmla="*/ 654 w 1602"/>
                <a:gd name="T9" fmla="*/ 576 h 1524"/>
                <a:gd name="T10" fmla="*/ 603 w 1602"/>
                <a:gd name="T11" fmla="*/ 0 h 1524"/>
                <a:gd name="T12" fmla="*/ 801 w 1602"/>
                <a:gd name="T13" fmla="*/ 0 h 1524"/>
                <a:gd name="T14" fmla="*/ 999 w 1602"/>
                <a:gd name="T15" fmla="*/ 0 h 1524"/>
                <a:gd name="T16" fmla="*/ 948 w 1602"/>
                <a:gd name="T17" fmla="*/ 576 h 1524"/>
                <a:gd name="T18" fmla="*/ 1480 w 1602"/>
                <a:gd name="T19" fmla="*/ 349 h 1524"/>
                <a:gd name="T20" fmla="*/ 1541 w 1602"/>
                <a:gd name="T21" fmla="*/ 538 h 1524"/>
                <a:gd name="T22" fmla="*/ 1602 w 1602"/>
                <a:gd name="T23" fmla="*/ 726 h 1524"/>
                <a:gd name="T24" fmla="*/ 1039 w 1602"/>
                <a:gd name="T25" fmla="*/ 855 h 1524"/>
                <a:gd name="T26" fmla="*/ 1039 w 1602"/>
                <a:gd name="T27" fmla="*/ 855 h 1524"/>
                <a:gd name="T28" fmla="*/ 1419 w 1602"/>
                <a:gd name="T29" fmla="*/ 1291 h 1524"/>
                <a:gd name="T30" fmla="*/ 1258 w 1602"/>
                <a:gd name="T31" fmla="*/ 1408 h 1524"/>
                <a:gd name="T32" fmla="*/ 1098 w 1602"/>
                <a:gd name="T33" fmla="*/ 1524 h 1524"/>
                <a:gd name="T34" fmla="*/ 801 w 1602"/>
                <a:gd name="T35" fmla="*/ 1028 h 1524"/>
                <a:gd name="T36" fmla="*/ 801 w 1602"/>
                <a:gd name="T37" fmla="*/ 1028 h 1524"/>
                <a:gd name="T38" fmla="*/ 504 w 1602"/>
                <a:gd name="T39" fmla="*/ 1524 h 1524"/>
                <a:gd name="T40" fmla="*/ 344 w 1602"/>
                <a:gd name="T41" fmla="*/ 1408 h 1524"/>
                <a:gd name="T42" fmla="*/ 183 w 1602"/>
                <a:gd name="T43" fmla="*/ 1291 h 1524"/>
                <a:gd name="T44" fmla="*/ 563 w 1602"/>
                <a:gd name="T45" fmla="*/ 855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2" h="1524">
                  <a:moveTo>
                    <a:pt x="563" y="855"/>
                  </a:moveTo>
                  <a:cubicBezTo>
                    <a:pt x="330" y="815"/>
                    <a:pt x="142" y="772"/>
                    <a:pt x="0" y="726"/>
                  </a:cubicBezTo>
                  <a:lnTo>
                    <a:pt x="61" y="538"/>
                  </a:lnTo>
                  <a:lnTo>
                    <a:pt x="122" y="349"/>
                  </a:lnTo>
                  <a:cubicBezTo>
                    <a:pt x="264" y="395"/>
                    <a:pt x="442" y="471"/>
                    <a:pt x="654" y="576"/>
                  </a:cubicBezTo>
                  <a:cubicBezTo>
                    <a:pt x="620" y="341"/>
                    <a:pt x="603" y="149"/>
                    <a:pt x="603" y="0"/>
                  </a:cubicBezTo>
                  <a:lnTo>
                    <a:pt x="801" y="0"/>
                  </a:lnTo>
                  <a:lnTo>
                    <a:pt x="999" y="0"/>
                  </a:lnTo>
                  <a:cubicBezTo>
                    <a:pt x="999" y="149"/>
                    <a:pt x="982" y="341"/>
                    <a:pt x="948" y="576"/>
                  </a:cubicBezTo>
                  <a:cubicBezTo>
                    <a:pt x="1161" y="471"/>
                    <a:pt x="1338" y="395"/>
                    <a:pt x="1480" y="349"/>
                  </a:cubicBezTo>
                  <a:lnTo>
                    <a:pt x="1541" y="538"/>
                  </a:lnTo>
                  <a:lnTo>
                    <a:pt x="1602" y="726"/>
                  </a:lnTo>
                  <a:cubicBezTo>
                    <a:pt x="1460" y="772"/>
                    <a:pt x="1272" y="815"/>
                    <a:pt x="1039" y="855"/>
                  </a:cubicBezTo>
                  <a:lnTo>
                    <a:pt x="1039" y="855"/>
                  </a:lnTo>
                  <a:cubicBezTo>
                    <a:pt x="1204" y="1025"/>
                    <a:pt x="1331" y="1170"/>
                    <a:pt x="1419" y="1291"/>
                  </a:cubicBezTo>
                  <a:lnTo>
                    <a:pt x="1258" y="1408"/>
                  </a:lnTo>
                  <a:lnTo>
                    <a:pt x="1098" y="1524"/>
                  </a:lnTo>
                  <a:cubicBezTo>
                    <a:pt x="1010" y="1403"/>
                    <a:pt x="911" y="1238"/>
                    <a:pt x="801" y="1028"/>
                  </a:cubicBezTo>
                  <a:lnTo>
                    <a:pt x="801" y="1028"/>
                  </a:lnTo>
                  <a:cubicBezTo>
                    <a:pt x="691" y="1238"/>
                    <a:pt x="592" y="1403"/>
                    <a:pt x="504" y="1524"/>
                  </a:cubicBezTo>
                  <a:lnTo>
                    <a:pt x="344" y="1408"/>
                  </a:lnTo>
                  <a:lnTo>
                    <a:pt x="183" y="1291"/>
                  </a:lnTo>
                  <a:cubicBezTo>
                    <a:pt x="271" y="1170"/>
                    <a:pt x="398" y="1025"/>
                    <a:pt x="563" y="855"/>
                  </a:cubicBezTo>
                  <a:close/>
                </a:path>
              </a:pathLst>
            </a:custGeom>
            <a:solidFill>
              <a:srgbClr val="C04F1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cxnSp>
        <p:nvCxnSpPr>
          <p:cNvPr id="26" name="Rechte verbindingslijn 25"/>
          <p:cNvCxnSpPr/>
          <p:nvPr userDrawn="1"/>
        </p:nvCxnSpPr>
        <p:spPr>
          <a:xfrm>
            <a:off x="914398" y="2724912"/>
            <a:ext cx="0" cy="4134954"/>
          </a:xfrm>
          <a:prstGeom prst="line">
            <a:avLst/>
          </a:prstGeom>
          <a:ln w="19050" cap="rnd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 userDrawn="1"/>
        </p:nvCxnSpPr>
        <p:spPr>
          <a:xfrm>
            <a:off x="6989870" y="2724912"/>
            <a:ext cx="0" cy="4134954"/>
          </a:xfrm>
          <a:prstGeom prst="line">
            <a:avLst/>
          </a:prstGeom>
          <a:ln w="19050" cap="rnd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04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(inhoudsopgave/programma)"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29000">
              <a:schemeClr val="tx1">
                <a:lumMod val="50000"/>
                <a:lumOff val="50000"/>
              </a:schemeClr>
            </a:gs>
            <a:gs pos="100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48" y="0"/>
            <a:ext cx="7616952" cy="8229600"/>
          </a:xfrm>
          <a:prstGeom prst="rect">
            <a:avLst/>
          </a:prstGeom>
        </p:spPr>
      </p:pic>
      <p:sp>
        <p:nvSpPr>
          <p:cNvPr id="24" name="Tijdelijke aanduiding voor tekst 23"/>
          <p:cNvSpPr>
            <a:spLocks noGrp="1"/>
          </p:cNvSpPr>
          <p:nvPr>
            <p:ph type="body" sz="quarter" idx="10"/>
          </p:nvPr>
        </p:nvSpPr>
        <p:spPr>
          <a:xfrm>
            <a:off x="914399" y="2603500"/>
            <a:ext cx="5699036" cy="4237039"/>
          </a:xfrm>
          <a:noFill/>
        </p:spPr>
        <p:txBody>
          <a:bodyPr lIns="137160" tIns="0" rIns="0" bIns="0">
            <a:no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31775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3pPr>
            <a:lvl4pPr marL="13716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4pPr>
            <a:lvl5pPr marL="18288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25" name="Tijdelijke aanduiding voor tekst 23"/>
          <p:cNvSpPr>
            <a:spLocks noGrp="1"/>
          </p:cNvSpPr>
          <p:nvPr>
            <p:ph type="body" sz="quarter" idx="11"/>
          </p:nvPr>
        </p:nvSpPr>
        <p:spPr>
          <a:xfrm>
            <a:off x="6997556" y="2603500"/>
            <a:ext cx="5715001" cy="4237039"/>
          </a:xfrm>
          <a:noFill/>
        </p:spPr>
        <p:txBody>
          <a:bodyPr lIns="137160" tIns="0" rIns="0" bIns="0">
            <a:no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31775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3pPr>
            <a:lvl4pPr marL="13716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4pPr>
            <a:lvl5pPr marL="18288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972800" cy="1828800"/>
          </a:xfrm>
          <a:prstGeom prst="rect">
            <a:avLst/>
          </a:prstGeom>
        </p:spPr>
        <p:txBody>
          <a:bodyPr vert="horz" lIns="0" tIns="0" rIns="0" bIns="182880" rtlCol="0" anchor="b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914398" y="7543800"/>
            <a:ext cx="5486400" cy="457200"/>
          </a:xfrm>
          <a:prstGeom prst="rect">
            <a:avLst/>
          </a:prstGeom>
        </p:spPr>
        <p:txBody>
          <a:bodyPr lIns="0" tIns="82296" rIns="0" bIns="0" anchor="t" anchorCtr="0">
            <a:noAutofit/>
          </a:bodyPr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Workshop Ins en Outs DIN</a:t>
            </a:r>
            <a:endParaRPr lang="nl-NL" dirty="0"/>
          </a:p>
        </p:txBody>
      </p:sp>
      <p:grpSp>
        <p:nvGrpSpPr>
          <p:cNvPr id="26" name="Groep 25"/>
          <p:cNvGrpSpPr>
            <a:grpSpLocks noChangeAspect="1"/>
          </p:cNvGrpSpPr>
          <p:nvPr userDrawn="1"/>
        </p:nvGrpSpPr>
        <p:grpSpPr>
          <a:xfrm>
            <a:off x="12801600" y="1074223"/>
            <a:ext cx="912823" cy="914400"/>
            <a:chOff x="11871325" y="1071563"/>
            <a:chExt cx="919162" cy="920750"/>
          </a:xfrm>
        </p:grpSpPr>
        <p:sp>
          <p:nvSpPr>
            <p:cNvPr id="27" name="Rectangle 5"/>
            <p:cNvSpPr>
              <a:spLocks noChangeArrowheads="1"/>
            </p:cNvSpPr>
            <p:nvPr userDrawn="1"/>
          </p:nvSpPr>
          <p:spPr bwMode="auto">
            <a:xfrm>
              <a:off x="11871325" y="1071563"/>
              <a:ext cx="919162" cy="9207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6"/>
            <p:cNvSpPr>
              <a:spLocks/>
            </p:cNvSpPr>
            <p:nvPr userDrawn="1"/>
          </p:nvSpPr>
          <p:spPr bwMode="auto">
            <a:xfrm>
              <a:off x="12041188" y="1249363"/>
              <a:ext cx="579437" cy="554038"/>
            </a:xfrm>
            <a:custGeom>
              <a:avLst/>
              <a:gdLst>
                <a:gd name="T0" fmla="*/ 563 w 1602"/>
                <a:gd name="T1" fmla="*/ 855 h 1524"/>
                <a:gd name="T2" fmla="*/ 0 w 1602"/>
                <a:gd name="T3" fmla="*/ 726 h 1524"/>
                <a:gd name="T4" fmla="*/ 61 w 1602"/>
                <a:gd name="T5" fmla="*/ 538 h 1524"/>
                <a:gd name="T6" fmla="*/ 122 w 1602"/>
                <a:gd name="T7" fmla="*/ 349 h 1524"/>
                <a:gd name="T8" fmla="*/ 654 w 1602"/>
                <a:gd name="T9" fmla="*/ 576 h 1524"/>
                <a:gd name="T10" fmla="*/ 603 w 1602"/>
                <a:gd name="T11" fmla="*/ 0 h 1524"/>
                <a:gd name="T12" fmla="*/ 801 w 1602"/>
                <a:gd name="T13" fmla="*/ 0 h 1524"/>
                <a:gd name="T14" fmla="*/ 999 w 1602"/>
                <a:gd name="T15" fmla="*/ 0 h 1524"/>
                <a:gd name="T16" fmla="*/ 948 w 1602"/>
                <a:gd name="T17" fmla="*/ 576 h 1524"/>
                <a:gd name="T18" fmla="*/ 1480 w 1602"/>
                <a:gd name="T19" fmla="*/ 349 h 1524"/>
                <a:gd name="T20" fmla="*/ 1541 w 1602"/>
                <a:gd name="T21" fmla="*/ 538 h 1524"/>
                <a:gd name="T22" fmla="*/ 1602 w 1602"/>
                <a:gd name="T23" fmla="*/ 726 h 1524"/>
                <a:gd name="T24" fmla="*/ 1039 w 1602"/>
                <a:gd name="T25" fmla="*/ 855 h 1524"/>
                <a:gd name="T26" fmla="*/ 1039 w 1602"/>
                <a:gd name="T27" fmla="*/ 855 h 1524"/>
                <a:gd name="T28" fmla="*/ 1419 w 1602"/>
                <a:gd name="T29" fmla="*/ 1291 h 1524"/>
                <a:gd name="T30" fmla="*/ 1258 w 1602"/>
                <a:gd name="T31" fmla="*/ 1408 h 1524"/>
                <a:gd name="T32" fmla="*/ 1098 w 1602"/>
                <a:gd name="T33" fmla="*/ 1524 h 1524"/>
                <a:gd name="T34" fmla="*/ 801 w 1602"/>
                <a:gd name="T35" fmla="*/ 1028 h 1524"/>
                <a:gd name="T36" fmla="*/ 801 w 1602"/>
                <a:gd name="T37" fmla="*/ 1028 h 1524"/>
                <a:gd name="T38" fmla="*/ 504 w 1602"/>
                <a:gd name="T39" fmla="*/ 1524 h 1524"/>
                <a:gd name="T40" fmla="*/ 344 w 1602"/>
                <a:gd name="T41" fmla="*/ 1408 h 1524"/>
                <a:gd name="T42" fmla="*/ 183 w 1602"/>
                <a:gd name="T43" fmla="*/ 1291 h 1524"/>
                <a:gd name="T44" fmla="*/ 563 w 1602"/>
                <a:gd name="T45" fmla="*/ 855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2" h="1524">
                  <a:moveTo>
                    <a:pt x="563" y="855"/>
                  </a:moveTo>
                  <a:cubicBezTo>
                    <a:pt x="330" y="815"/>
                    <a:pt x="142" y="772"/>
                    <a:pt x="0" y="726"/>
                  </a:cubicBezTo>
                  <a:lnTo>
                    <a:pt x="61" y="538"/>
                  </a:lnTo>
                  <a:lnTo>
                    <a:pt x="122" y="349"/>
                  </a:lnTo>
                  <a:cubicBezTo>
                    <a:pt x="264" y="395"/>
                    <a:pt x="442" y="471"/>
                    <a:pt x="654" y="576"/>
                  </a:cubicBezTo>
                  <a:cubicBezTo>
                    <a:pt x="620" y="341"/>
                    <a:pt x="603" y="149"/>
                    <a:pt x="603" y="0"/>
                  </a:cubicBezTo>
                  <a:lnTo>
                    <a:pt x="801" y="0"/>
                  </a:lnTo>
                  <a:lnTo>
                    <a:pt x="999" y="0"/>
                  </a:lnTo>
                  <a:cubicBezTo>
                    <a:pt x="999" y="149"/>
                    <a:pt x="982" y="341"/>
                    <a:pt x="948" y="576"/>
                  </a:cubicBezTo>
                  <a:cubicBezTo>
                    <a:pt x="1161" y="471"/>
                    <a:pt x="1338" y="395"/>
                    <a:pt x="1480" y="349"/>
                  </a:cubicBezTo>
                  <a:lnTo>
                    <a:pt x="1541" y="538"/>
                  </a:lnTo>
                  <a:lnTo>
                    <a:pt x="1602" y="726"/>
                  </a:lnTo>
                  <a:cubicBezTo>
                    <a:pt x="1460" y="772"/>
                    <a:pt x="1272" y="815"/>
                    <a:pt x="1039" y="855"/>
                  </a:cubicBezTo>
                  <a:lnTo>
                    <a:pt x="1039" y="855"/>
                  </a:lnTo>
                  <a:cubicBezTo>
                    <a:pt x="1204" y="1025"/>
                    <a:pt x="1331" y="1170"/>
                    <a:pt x="1419" y="1291"/>
                  </a:cubicBezTo>
                  <a:lnTo>
                    <a:pt x="1258" y="1408"/>
                  </a:lnTo>
                  <a:lnTo>
                    <a:pt x="1098" y="1524"/>
                  </a:lnTo>
                  <a:cubicBezTo>
                    <a:pt x="1010" y="1403"/>
                    <a:pt x="911" y="1238"/>
                    <a:pt x="801" y="1028"/>
                  </a:cubicBezTo>
                  <a:lnTo>
                    <a:pt x="801" y="1028"/>
                  </a:lnTo>
                  <a:cubicBezTo>
                    <a:pt x="691" y="1238"/>
                    <a:pt x="592" y="1403"/>
                    <a:pt x="504" y="1524"/>
                  </a:cubicBezTo>
                  <a:lnTo>
                    <a:pt x="344" y="1408"/>
                  </a:lnTo>
                  <a:lnTo>
                    <a:pt x="183" y="1291"/>
                  </a:lnTo>
                  <a:cubicBezTo>
                    <a:pt x="271" y="1170"/>
                    <a:pt x="398" y="1025"/>
                    <a:pt x="563" y="8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29" name="Group 8"/>
          <p:cNvGrpSpPr>
            <a:grpSpLocks noChangeAspect="1"/>
          </p:cNvGrpSpPr>
          <p:nvPr userDrawn="1"/>
        </p:nvGrpSpPr>
        <p:grpSpPr bwMode="auto">
          <a:xfrm>
            <a:off x="11887199" y="7589683"/>
            <a:ext cx="1944688" cy="190500"/>
            <a:chOff x="7497" y="2463"/>
            <a:chExt cx="1225" cy="120"/>
          </a:xfrm>
        </p:grpSpPr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8304" y="2497"/>
              <a:ext cx="351" cy="86"/>
            </a:xfrm>
            <a:custGeom>
              <a:avLst/>
              <a:gdLst>
                <a:gd name="T0" fmla="*/ 1539 w 1539"/>
                <a:gd name="T1" fmla="*/ 293 h 357"/>
                <a:gd name="T2" fmla="*/ 1346 w 1539"/>
                <a:gd name="T3" fmla="*/ 199 h 357"/>
                <a:gd name="T4" fmla="*/ 1520 w 1539"/>
                <a:gd name="T5" fmla="*/ 141 h 357"/>
                <a:gd name="T6" fmla="*/ 1346 w 1539"/>
                <a:gd name="T7" fmla="*/ 64 h 357"/>
                <a:gd name="T8" fmla="*/ 1533 w 1539"/>
                <a:gd name="T9" fmla="*/ 6 h 357"/>
                <a:gd name="T10" fmla="*/ 1276 w 1539"/>
                <a:gd name="T11" fmla="*/ 351 h 357"/>
                <a:gd name="T12" fmla="*/ 1186 w 1539"/>
                <a:gd name="T13" fmla="*/ 6 h 357"/>
                <a:gd name="T14" fmla="*/ 1116 w 1539"/>
                <a:gd name="T15" fmla="*/ 351 h 357"/>
                <a:gd name="T16" fmla="*/ 1186 w 1539"/>
                <a:gd name="T17" fmla="*/ 6 h 357"/>
                <a:gd name="T18" fmla="*/ 959 w 1539"/>
                <a:gd name="T19" fmla="*/ 268 h 357"/>
                <a:gd name="T20" fmla="*/ 877 w 1539"/>
                <a:gd name="T21" fmla="*/ 297 h 357"/>
                <a:gd name="T22" fmla="*/ 778 w 1539"/>
                <a:gd name="T23" fmla="*/ 174 h 357"/>
                <a:gd name="T24" fmla="*/ 878 w 1539"/>
                <a:gd name="T25" fmla="*/ 59 h 357"/>
                <a:gd name="T26" fmla="*/ 956 w 1539"/>
                <a:gd name="T27" fmla="*/ 114 h 357"/>
                <a:gd name="T28" fmla="*/ 979 w 1539"/>
                <a:gd name="T29" fmla="*/ 27 h 357"/>
                <a:gd name="T30" fmla="*/ 795 w 1539"/>
                <a:gd name="T31" fmla="*/ 17 h 357"/>
                <a:gd name="T32" fmla="*/ 706 w 1539"/>
                <a:gd name="T33" fmla="*/ 177 h 357"/>
                <a:gd name="T34" fmla="*/ 787 w 1539"/>
                <a:gd name="T35" fmla="*/ 334 h 357"/>
                <a:gd name="T36" fmla="*/ 966 w 1539"/>
                <a:gd name="T37" fmla="*/ 341 h 357"/>
                <a:gd name="T38" fmla="*/ 1030 w 1539"/>
                <a:gd name="T39" fmla="*/ 166 h 357"/>
                <a:gd name="T40" fmla="*/ 879 w 1539"/>
                <a:gd name="T41" fmla="*/ 224 h 357"/>
                <a:gd name="T42" fmla="*/ 635 w 1539"/>
                <a:gd name="T43" fmla="*/ 351 h 357"/>
                <a:gd name="T44" fmla="*/ 442 w 1539"/>
                <a:gd name="T45" fmla="*/ 293 h 357"/>
                <a:gd name="T46" fmla="*/ 616 w 1539"/>
                <a:gd name="T47" fmla="*/ 199 h 357"/>
                <a:gd name="T48" fmla="*/ 442 w 1539"/>
                <a:gd name="T49" fmla="*/ 141 h 357"/>
                <a:gd name="T50" fmla="*/ 629 w 1539"/>
                <a:gd name="T51" fmla="*/ 64 h 357"/>
                <a:gd name="T52" fmla="*/ 372 w 1539"/>
                <a:gd name="T53" fmla="*/ 6 h 357"/>
                <a:gd name="T54" fmla="*/ 635 w 1539"/>
                <a:gd name="T55" fmla="*/ 351 h 357"/>
                <a:gd name="T56" fmla="*/ 124 w 1539"/>
                <a:gd name="T57" fmla="*/ 64 h 357"/>
                <a:gd name="T58" fmla="*/ 201 w 1539"/>
                <a:gd name="T59" fmla="*/ 79 h 357"/>
                <a:gd name="T60" fmla="*/ 203 w 1539"/>
                <a:gd name="T61" fmla="*/ 133 h 357"/>
                <a:gd name="T62" fmla="*/ 121 w 1539"/>
                <a:gd name="T63" fmla="*/ 152 h 357"/>
                <a:gd name="T64" fmla="*/ 70 w 1539"/>
                <a:gd name="T65" fmla="*/ 64 h 357"/>
                <a:gd name="T66" fmla="*/ 70 w 1539"/>
                <a:gd name="T67" fmla="*/ 207 h 357"/>
                <a:gd name="T68" fmla="*/ 119 w 1539"/>
                <a:gd name="T69" fmla="*/ 211 h 357"/>
                <a:gd name="T70" fmla="*/ 177 w 1539"/>
                <a:gd name="T71" fmla="*/ 276 h 357"/>
                <a:gd name="T72" fmla="*/ 311 w 1539"/>
                <a:gd name="T73" fmla="*/ 351 h 357"/>
                <a:gd name="T74" fmla="*/ 229 w 1539"/>
                <a:gd name="T75" fmla="*/ 228 h 357"/>
                <a:gd name="T76" fmla="*/ 260 w 1539"/>
                <a:gd name="T77" fmla="*/ 167 h 357"/>
                <a:gd name="T78" fmla="*/ 267 w 1539"/>
                <a:gd name="T79" fmla="*/ 48 h 357"/>
                <a:gd name="T80" fmla="*/ 147 w 1539"/>
                <a:gd name="T81" fmla="*/ 6 h 357"/>
                <a:gd name="T82" fmla="*/ 0 w 1539"/>
                <a:gd name="T83" fmla="*/ 35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9" h="357">
                  <a:moveTo>
                    <a:pt x="1539" y="351"/>
                  </a:moveTo>
                  <a:lnTo>
                    <a:pt x="1539" y="293"/>
                  </a:lnTo>
                  <a:lnTo>
                    <a:pt x="1346" y="293"/>
                  </a:lnTo>
                  <a:lnTo>
                    <a:pt x="1346" y="199"/>
                  </a:lnTo>
                  <a:lnTo>
                    <a:pt x="1520" y="199"/>
                  </a:lnTo>
                  <a:lnTo>
                    <a:pt x="1520" y="141"/>
                  </a:lnTo>
                  <a:lnTo>
                    <a:pt x="1346" y="141"/>
                  </a:lnTo>
                  <a:lnTo>
                    <a:pt x="1346" y="64"/>
                  </a:lnTo>
                  <a:lnTo>
                    <a:pt x="1533" y="64"/>
                  </a:lnTo>
                  <a:lnTo>
                    <a:pt x="1533" y="6"/>
                  </a:lnTo>
                  <a:lnTo>
                    <a:pt x="1276" y="6"/>
                  </a:lnTo>
                  <a:lnTo>
                    <a:pt x="1276" y="351"/>
                  </a:lnTo>
                  <a:lnTo>
                    <a:pt x="1539" y="351"/>
                  </a:lnTo>
                  <a:close/>
                  <a:moveTo>
                    <a:pt x="1186" y="6"/>
                  </a:moveTo>
                  <a:lnTo>
                    <a:pt x="1116" y="6"/>
                  </a:lnTo>
                  <a:lnTo>
                    <a:pt x="1116" y="351"/>
                  </a:lnTo>
                  <a:lnTo>
                    <a:pt x="1186" y="351"/>
                  </a:lnTo>
                  <a:lnTo>
                    <a:pt x="1186" y="6"/>
                  </a:lnTo>
                  <a:close/>
                  <a:moveTo>
                    <a:pt x="959" y="224"/>
                  </a:moveTo>
                  <a:lnTo>
                    <a:pt x="959" y="268"/>
                  </a:lnTo>
                  <a:cubicBezTo>
                    <a:pt x="949" y="276"/>
                    <a:pt x="936" y="283"/>
                    <a:pt x="921" y="289"/>
                  </a:cubicBezTo>
                  <a:cubicBezTo>
                    <a:pt x="907" y="294"/>
                    <a:pt x="892" y="297"/>
                    <a:pt x="877" y="297"/>
                  </a:cubicBezTo>
                  <a:cubicBezTo>
                    <a:pt x="848" y="297"/>
                    <a:pt x="824" y="287"/>
                    <a:pt x="806" y="267"/>
                  </a:cubicBezTo>
                  <a:cubicBezTo>
                    <a:pt x="787" y="246"/>
                    <a:pt x="778" y="215"/>
                    <a:pt x="778" y="174"/>
                  </a:cubicBezTo>
                  <a:cubicBezTo>
                    <a:pt x="778" y="136"/>
                    <a:pt x="787" y="108"/>
                    <a:pt x="805" y="88"/>
                  </a:cubicBezTo>
                  <a:cubicBezTo>
                    <a:pt x="823" y="69"/>
                    <a:pt x="848" y="59"/>
                    <a:pt x="878" y="59"/>
                  </a:cubicBezTo>
                  <a:cubicBezTo>
                    <a:pt x="898" y="59"/>
                    <a:pt x="915" y="64"/>
                    <a:pt x="928" y="74"/>
                  </a:cubicBezTo>
                  <a:cubicBezTo>
                    <a:pt x="942" y="84"/>
                    <a:pt x="951" y="97"/>
                    <a:pt x="956" y="114"/>
                  </a:cubicBezTo>
                  <a:lnTo>
                    <a:pt x="1025" y="101"/>
                  </a:lnTo>
                  <a:cubicBezTo>
                    <a:pt x="1018" y="70"/>
                    <a:pt x="1003" y="45"/>
                    <a:pt x="979" y="27"/>
                  </a:cubicBezTo>
                  <a:cubicBezTo>
                    <a:pt x="954" y="9"/>
                    <a:pt x="921" y="0"/>
                    <a:pt x="878" y="0"/>
                  </a:cubicBezTo>
                  <a:cubicBezTo>
                    <a:pt x="845" y="0"/>
                    <a:pt x="817" y="5"/>
                    <a:pt x="795" y="17"/>
                  </a:cubicBezTo>
                  <a:cubicBezTo>
                    <a:pt x="766" y="32"/>
                    <a:pt x="744" y="53"/>
                    <a:pt x="729" y="81"/>
                  </a:cubicBezTo>
                  <a:cubicBezTo>
                    <a:pt x="714" y="109"/>
                    <a:pt x="706" y="141"/>
                    <a:pt x="706" y="177"/>
                  </a:cubicBezTo>
                  <a:cubicBezTo>
                    <a:pt x="706" y="210"/>
                    <a:pt x="713" y="241"/>
                    <a:pt x="727" y="269"/>
                  </a:cubicBezTo>
                  <a:cubicBezTo>
                    <a:pt x="740" y="297"/>
                    <a:pt x="760" y="319"/>
                    <a:pt x="787" y="334"/>
                  </a:cubicBezTo>
                  <a:cubicBezTo>
                    <a:pt x="814" y="349"/>
                    <a:pt x="846" y="357"/>
                    <a:pt x="882" y="357"/>
                  </a:cubicBezTo>
                  <a:cubicBezTo>
                    <a:pt x="910" y="357"/>
                    <a:pt x="938" y="352"/>
                    <a:pt x="966" y="341"/>
                  </a:cubicBezTo>
                  <a:cubicBezTo>
                    <a:pt x="994" y="330"/>
                    <a:pt x="1015" y="318"/>
                    <a:pt x="1030" y="303"/>
                  </a:cubicBezTo>
                  <a:lnTo>
                    <a:pt x="1030" y="166"/>
                  </a:lnTo>
                  <a:lnTo>
                    <a:pt x="879" y="166"/>
                  </a:lnTo>
                  <a:lnTo>
                    <a:pt x="879" y="224"/>
                  </a:lnTo>
                  <a:lnTo>
                    <a:pt x="959" y="224"/>
                  </a:lnTo>
                  <a:close/>
                  <a:moveTo>
                    <a:pt x="635" y="351"/>
                  </a:moveTo>
                  <a:lnTo>
                    <a:pt x="635" y="293"/>
                  </a:lnTo>
                  <a:lnTo>
                    <a:pt x="442" y="293"/>
                  </a:lnTo>
                  <a:lnTo>
                    <a:pt x="442" y="199"/>
                  </a:lnTo>
                  <a:lnTo>
                    <a:pt x="616" y="199"/>
                  </a:lnTo>
                  <a:lnTo>
                    <a:pt x="616" y="141"/>
                  </a:lnTo>
                  <a:lnTo>
                    <a:pt x="442" y="141"/>
                  </a:lnTo>
                  <a:lnTo>
                    <a:pt x="442" y="64"/>
                  </a:lnTo>
                  <a:lnTo>
                    <a:pt x="629" y="64"/>
                  </a:lnTo>
                  <a:lnTo>
                    <a:pt x="629" y="6"/>
                  </a:lnTo>
                  <a:lnTo>
                    <a:pt x="372" y="6"/>
                  </a:lnTo>
                  <a:lnTo>
                    <a:pt x="372" y="351"/>
                  </a:lnTo>
                  <a:lnTo>
                    <a:pt x="635" y="351"/>
                  </a:lnTo>
                  <a:close/>
                  <a:moveTo>
                    <a:pt x="70" y="64"/>
                  </a:moveTo>
                  <a:lnTo>
                    <a:pt x="124" y="64"/>
                  </a:lnTo>
                  <a:cubicBezTo>
                    <a:pt x="152" y="64"/>
                    <a:pt x="169" y="64"/>
                    <a:pt x="175" y="65"/>
                  </a:cubicBezTo>
                  <a:cubicBezTo>
                    <a:pt x="186" y="67"/>
                    <a:pt x="195" y="72"/>
                    <a:pt x="201" y="79"/>
                  </a:cubicBezTo>
                  <a:cubicBezTo>
                    <a:pt x="207" y="86"/>
                    <a:pt x="211" y="95"/>
                    <a:pt x="211" y="107"/>
                  </a:cubicBezTo>
                  <a:cubicBezTo>
                    <a:pt x="211" y="117"/>
                    <a:pt x="208" y="126"/>
                    <a:pt x="203" y="133"/>
                  </a:cubicBezTo>
                  <a:cubicBezTo>
                    <a:pt x="199" y="140"/>
                    <a:pt x="192" y="145"/>
                    <a:pt x="184" y="147"/>
                  </a:cubicBezTo>
                  <a:cubicBezTo>
                    <a:pt x="176" y="150"/>
                    <a:pt x="155" y="152"/>
                    <a:pt x="121" y="152"/>
                  </a:cubicBezTo>
                  <a:lnTo>
                    <a:pt x="70" y="152"/>
                  </a:lnTo>
                  <a:lnTo>
                    <a:pt x="70" y="64"/>
                  </a:lnTo>
                  <a:close/>
                  <a:moveTo>
                    <a:pt x="70" y="351"/>
                  </a:moveTo>
                  <a:lnTo>
                    <a:pt x="70" y="207"/>
                  </a:lnTo>
                  <a:lnTo>
                    <a:pt x="84" y="207"/>
                  </a:lnTo>
                  <a:cubicBezTo>
                    <a:pt x="100" y="207"/>
                    <a:pt x="112" y="208"/>
                    <a:pt x="119" y="211"/>
                  </a:cubicBezTo>
                  <a:cubicBezTo>
                    <a:pt x="126" y="213"/>
                    <a:pt x="133" y="218"/>
                    <a:pt x="140" y="225"/>
                  </a:cubicBezTo>
                  <a:cubicBezTo>
                    <a:pt x="146" y="232"/>
                    <a:pt x="159" y="249"/>
                    <a:pt x="177" y="276"/>
                  </a:cubicBezTo>
                  <a:lnTo>
                    <a:pt x="227" y="351"/>
                  </a:lnTo>
                  <a:lnTo>
                    <a:pt x="311" y="351"/>
                  </a:lnTo>
                  <a:lnTo>
                    <a:pt x="268" y="284"/>
                  </a:lnTo>
                  <a:cubicBezTo>
                    <a:pt x="252" y="257"/>
                    <a:pt x="238" y="238"/>
                    <a:pt x="229" y="228"/>
                  </a:cubicBezTo>
                  <a:cubicBezTo>
                    <a:pt x="219" y="217"/>
                    <a:pt x="206" y="207"/>
                    <a:pt x="191" y="199"/>
                  </a:cubicBezTo>
                  <a:cubicBezTo>
                    <a:pt x="222" y="194"/>
                    <a:pt x="244" y="184"/>
                    <a:pt x="260" y="167"/>
                  </a:cubicBezTo>
                  <a:cubicBezTo>
                    <a:pt x="275" y="150"/>
                    <a:pt x="282" y="128"/>
                    <a:pt x="282" y="102"/>
                  </a:cubicBezTo>
                  <a:cubicBezTo>
                    <a:pt x="282" y="82"/>
                    <a:pt x="277" y="64"/>
                    <a:pt x="267" y="48"/>
                  </a:cubicBezTo>
                  <a:cubicBezTo>
                    <a:pt x="257" y="32"/>
                    <a:pt x="244" y="21"/>
                    <a:pt x="227" y="15"/>
                  </a:cubicBezTo>
                  <a:cubicBezTo>
                    <a:pt x="210" y="9"/>
                    <a:pt x="184" y="6"/>
                    <a:pt x="147" y="6"/>
                  </a:cubicBezTo>
                  <a:lnTo>
                    <a:pt x="0" y="6"/>
                  </a:lnTo>
                  <a:lnTo>
                    <a:pt x="0" y="351"/>
                  </a:lnTo>
                  <a:lnTo>
                    <a:pt x="70" y="351"/>
                  </a:lnTo>
                  <a:close/>
                </a:path>
              </a:pathLst>
            </a:custGeom>
            <a:solidFill>
              <a:srgbClr val="D98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" name="Freeform 10"/>
            <p:cNvSpPr>
              <a:spLocks noEditPoints="1"/>
            </p:cNvSpPr>
            <p:nvPr/>
          </p:nvSpPr>
          <p:spPr bwMode="auto">
            <a:xfrm>
              <a:off x="7497" y="2497"/>
              <a:ext cx="787" cy="86"/>
            </a:xfrm>
            <a:custGeom>
              <a:avLst/>
              <a:gdLst>
                <a:gd name="T0" fmla="*/ 165 w 3455"/>
                <a:gd name="T1" fmla="*/ 358 h 358"/>
                <a:gd name="T2" fmla="*/ 331 w 3455"/>
                <a:gd name="T3" fmla="*/ 180 h 358"/>
                <a:gd name="T4" fmla="*/ 166 w 3455"/>
                <a:gd name="T5" fmla="*/ 0 h 358"/>
                <a:gd name="T6" fmla="*/ 20 w 3455"/>
                <a:gd name="T7" fmla="*/ 270 h 358"/>
                <a:gd name="T8" fmla="*/ 227 w 3455"/>
                <a:gd name="T9" fmla="*/ 57 h 358"/>
                <a:gd name="T10" fmla="*/ 250 w 3455"/>
                <a:gd name="T11" fmla="*/ 283 h 358"/>
                <a:gd name="T12" fmla="*/ 47 w 3455"/>
                <a:gd name="T13" fmla="*/ 185 h 358"/>
                <a:gd name="T14" fmla="*/ 460 w 3455"/>
                <a:gd name="T15" fmla="*/ 199 h 358"/>
                <a:gd name="T16" fmla="*/ 559 w 3455"/>
                <a:gd name="T17" fmla="*/ 209 h 358"/>
                <a:gd name="T18" fmla="*/ 661 w 3455"/>
                <a:gd name="T19" fmla="*/ 352 h 358"/>
                <a:gd name="T20" fmla="*/ 621 w 3455"/>
                <a:gd name="T21" fmla="*/ 212 h 358"/>
                <a:gd name="T22" fmla="*/ 691 w 3455"/>
                <a:gd name="T23" fmla="*/ 101 h 358"/>
                <a:gd name="T24" fmla="*/ 568 w 3455"/>
                <a:gd name="T25" fmla="*/ 7 h 358"/>
                <a:gd name="T26" fmla="*/ 460 w 3455"/>
                <a:gd name="T27" fmla="*/ 352 h 358"/>
                <a:gd name="T28" fmla="*/ 626 w 3455"/>
                <a:gd name="T29" fmla="*/ 61 h 358"/>
                <a:gd name="T30" fmla="*/ 607 w 3455"/>
                <a:gd name="T31" fmla="*/ 153 h 358"/>
                <a:gd name="T32" fmla="*/ 460 w 3455"/>
                <a:gd name="T33" fmla="*/ 45 h 358"/>
                <a:gd name="T34" fmla="*/ 1007 w 3455"/>
                <a:gd name="T35" fmla="*/ 305 h 358"/>
                <a:gd name="T36" fmla="*/ 838 w 3455"/>
                <a:gd name="T37" fmla="*/ 255 h 358"/>
                <a:gd name="T38" fmla="*/ 857 w 3455"/>
                <a:gd name="T39" fmla="*/ 74 h 358"/>
                <a:gd name="T40" fmla="*/ 996 w 3455"/>
                <a:gd name="T41" fmla="*/ 49 h 358"/>
                <a:gd name="T42" fmla="*/ 1089 w 3455"/>
                <a:gd name="T43" fmla="*/ 103 h 358"/>
                <a:gd name="T44" fmla="*/ 948 w 3455"/>
                <a:gd name="T45" fmla="*/ 1 h 358"/>
                <a:gd name="T46" fmla="*/ 775 w 3455"/>
                <a:gd name="T47" fmla="*/ 181 h 358"/>
                <a:gd name="T48" fmla="*/ 951 w 3455"/>
                <a:gd name="T49" fmla="*/ 358 h 358"/>
                <a:gd name="T50" fmla="*/ 1094 w 3455"/>
                <a:gd name="T51" fmla="*/ 176 h 358"/>
                <a:gd name="T52" fmla="*/ 1050 w 3455"/>
                <a:gd name="T53" fmla="*/ 217 h 358"/>
                <a:gd name="T54" fmla="*/ 1379 w 3455"/>
                <a:gd name="T55" fmla="*/ 247 h 358"/>
                <a:gd name="T56" fmla="*/ 1330 w 3455"/>
                <a:gd name="T57" fmla="*/ 7 h 358"/>
                <a:gd name="T58" fmla="*/ 1197 w 3455"/>
                <a:gd name="T59" fmla="*/ 352 h 358"/>
                <a:gd name="T60" fmla="*/ 1329 w 3455"/>
                <a:gd name="T61" fmla="*/ 115 h 358"/>
                <a:gd name="T62" fmla="*/ 1286 w 3455"/>
                <a:gd name="T63" fmla="*/ 109 h 358"/>
                <a:gd name="T64" fmla="*/ 1757 w 3455"/>
                <a:gd name="T65" fmla="*/ 352 h 358"/>
                <a:gd name="T66" fmla="*/ 1760 w 3455"/>
                <a:gd name="T67" fmla="*/ 7 h 358"/>
                <a:gd name="T68" fmla="*/ 1532 w 3455"/>
                <a:gd name="T69" fmla="*/ 7 h 358"/>
                <a:gd name="T70" fmla="*/ 1958 w 3455"/>
                <a:gd name="T71" fmla="*/ 7 h 358"/>
                <a:gd name="T72" fmla="*/ 1958 w 3455"/>
                <a:gd name="T73" fmla="*/ 352 h 358"/>
                <a:gd name="T74" fmla="*/ 2116 w 3455"/>
                <a:gd name="T75" fmla="*/ 344 h 358"/>
                <a:gd name="T76" fmla="*/ 2307 w 3455"/>
                <a:gd name="T77" fmla="*/ 306 h 358"/>
                <a:gd name="T78" fmla="*/ 2264 w 3455"/>
                <a:gd name="T79" fmla="*/ 170 h 358"/>
                <a:gd name="T80" fmla="*/ 2105 w 3455"/>
                <a:gd name="T81" fmla="*/ 93 h 358"/>
                <a:gd name="T82" fmla="*/ 2244 w 3455"/>
                <a:gd name="T83" fmla="*/ 58 h 358"/>
                <a:gd name="T84" fmla="*/ 2295 w 3455"/>
                <a:gd name="T85" fmla="*/ 49 h 358"/>
                <a:gd name="T86" fmla="*/ 2119 w 3455"/>
                <a:gd name="T87" fmla="*/ 12 h 358"/>
                <a:gd name="T88" fmla="*/ 2073 w 3455"/>
                <a:gd name="T89" fmla="*/ 139 h 358"/>
                <a:gd name="T90" fmla="*/ 2238 w 3455"/>
                <a:gd name="T91" fmla="*/ 209 h 358"/>
                <a:gd name="T92" fmla="*/ 2269 w 3455"/>
                <a:gd name="T93" fmla="*/ 288 h 358"/>
                <a:gd name="T94" fmla="*/ 2140 w 3455"/>
                <a:gd name="T95" fmla="*/ 307 h 358"/>
                <a:gd name="T96" fmla="*/ 2047 w 3455"/>
                <a:gd name="T97" fmla="*/ 241 h 358"/>
                <a:gd name="T98" fmla="*/ 2458 w 3455"/>
                <a:gd name="T99" fmla="*/ 247 h 358"/>
                <a:gd name="T100" fmla="*/ 2695 w 3455"/>
                <a:gd name="T101" fmla="*/ 352 h 358"/>
                <a:gd name="T102" fmla="*/ 2371 w 3455"/>
                <a:gd name="T103" fmla="*/ 352 h 358"/>
                <a:gd name="T104" fmla="*/ 2527 w 3455"/>
                <a:gd name="T105" fmla="*/ 43 h 358"/>
                <a:gd name="T106" fmla="*/ 2471 w 3455"/>
                <a:gd name="T107" fmla="*/ 210 h 358"/>
                <a:gd name="T108" fmla="*/ 2853 w 3455"/>
                <a:gd name="T109" fmla="*/ 47 h 358"/>
                <a:gd name="T110" fmla="*/ 2693 w 3455"/>
                <a:gd name="T111" fmla="*/ 7 h 358"/>
                <a:gd name="T112" fmla="*/ 2807 w 3455"/>
                <a:gd name="T113" fmla="*/ 352 h 358"/>
                <a:gd name="T114" fmla="*/ 3046 w 3455"/>
                <a:gd name="T115" fmla="*/ 7 h 358"/>
                <a:gd name="T116" fmla="*/ 3092 w 3455"/>
                <a:gd name="T117" fmla="*/ 7 h 358"/>
                <a:gd name="T118" fmla="*/ 3243 w 3455"/>
                <a:gd name="T119" fmla="*/ 311 h 358"/>
                <a:gd name="T120" fmla="*/ 3434 w 3455"/>
                <a:gd name="T121" fmla="*/ 153 h 358"/>
                <a:gd name="T122" fmla="*/ 3447 w 3455"/>
                <a:gd name="T123" fmla="*/ 47 h 358"/>
                <a:gd name="T124" fmla="*/ 3198 w 3455"/>
                <a:gd name="T125" fmla="*/ 35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5" h="358">
                  <a:moveTo>
                    <a:pt x="20" y="270"/>
                  </a:moveTo>
                  <a:cubicBezTo>
                    <a:pt x="33" y="297"/>
                    <a:pt x="53" y="319"/>
                    <a:pt x="78" y="334"/>
                  </a:cubicBezTo>
                  <a:cubicBezTo>
                    <a:pt x="104" y="350"/>
                    <a:pt x="133" y="358"/>
                    <a:pt x="165" y="358"/>
                  </a:cubicBezTo>
                  <a:cubicBezTo>
                    <a:pt x="195" y="358"/>
                    <a:pt x="223" y="351"/>
                    <a:pt x="249" y="337"/>
                  </a:cubicBezTo>
                  <a:cubicBezTo>
                    <a:pt x="275" y="322"/>
                    <a:pt x="295" y="301"/>
                    <a:pt x="309" y="274"/>
                  </a:cubicBezTo>
                  <a:cubicBezTo>
                    <a:pt x="323" y="246"/>
                    <a:pt x="331" y="215"/>
                    <a:pt x="331" y="180"/>
                  </a:cubicBezTo>
                  <a:cubicBezTo>
                    <a:pt x="331" y="145"/>
                    <a:pt x="324" y="114"/>
                    <a:pt x="310" y="87"/>
                  </a:cubicBezTo>
                  <a:cubicBezTo>
                    <a:pt x="297" y="60"/>
                    <a:pt x="277" y="39"/>
                    <a:pt x="252" y="23"/>
                  </a:cubicBezTo>
                  <a:cubicBezTo>
                    <a:pt x="226" y="8"/>
                    <a:pt x="197" y="0"/>
                    <a:pt x="166" y="0"/>
                  </a:cubicBezTo>
                  <a:cubicBezTo>
                    <a:pt x="117" y="0"/>
                    <a:pt x="77" y="17"/>
                    <a:pt x="46" y="49"/>
                  </a:cubicBezTo>
                  <a:cubicBezTo>
                    <a:pt x="16" y="82"/>
                    <a:pt x="0" y="126"/>
                    <a:pt x="0" y="184"/>
                  </a:cubicBezTo>
                  <a:cubicBezTo>
                    <a:pt x="0" y="214"/>
                    <a:pt x="7" y="243"/>
                    <a:pt x="20" y="270"/>
                  </a:cubicBezTo>
                  <a:close/>
                  <a:moveTo>
                    <a:pt x="82" y="73"/>
                  </a:moveTo>
                  <a:cubicBezTo>
                    <a:pt x="106" y="51"/>
                    <a:pt x="133" y="40"/>
                    <a:pt x="166" y="40"/>
                  </a:cubicBezTo>
                  <a:cubicBezTo>
                    <a:pt x="189" y="40"/>
                    <a:pt x="209" y="46"/>
                    <a:pt x="227" y="57"/>
                  </a:cubicBezTo>
                  <a:cubicBezTo>
                    <a:pt x="246" y="69"/>
                    <a:pt x="260" y="85"/>
                    <a:pt x="269" y="106"/>
                  </a:cubicBezTo>
                  <a:cubicBezTo>
                    <a:pt x="279" y="127"/>
                    <a:pt x="283" y="151"/>
                    <a:pt x="283" y="180"/>
                  </a:cubicBezTo>
                  <a:cubicBezTo>
                    <a:pt x="283" y="224"/>
                    <a:pt x="272" y="258"/>
                    <a:pt x="250" y="283"/>
                  </a:cubicBezTo>
                  <a:cubicBezTo>
                    <a:pt x="228" y="307"/>
                    <a:pt x="200" y="319"/>
                    <a:pt x="165" y="319"/>
                  </a:cubicBezTo>
                  <a:cubicBezTo>
                    <a:pt x="131" y="319"/>
                    <a:pt x="103" y="307"/>
                    <a:pt x="81" y="283"/>
                  </a:cubicBezTo>
                  <a:cubicBezTo>
                    <a:pt x="58" y="259"/>
                    <a:pt x="47" y="226"/>
                    <a:pt x="47" y="185"/>
                  </a:cubicBezTo>
                  <a:cubicBezTo>
                    <a:pt x="47" y="132"/>
                    <a:pt x="59" y="95"/>
                    <a:pt x="82" y="73"/>
                  </a:cubicBezTo>
                  <a:close/>
                  <a:moveTo>
                    <a:pt x="460" y="352"/>
                  </a:moveTo>
                  <a:lnTo>
                    <a:pt x="460" y="199"/>
                  </a:lnTo>
                  <a:lnTo>
                    <a:pt x="513" y="199"/>
                  </a:lnTo>
                  <a:cubicBezTo>
                    <a:pt x="525" y="199"/>
                    <a:pt x="533" y="199"/>
                    <a:pt x="539" y="200"/>
                  </a:cubicBezTo>
                  <a:cubicBezTo>
                    <a:pt x="546" y="202"/>
                    <a:pt x="553" y="205"/>
                    <a:pt x="559" y="209"/>
                  </a:cubicBezTo>
                  <a:cubicBezTo>
                    <a:pt x="566" y="214"/>
                    <a:pt x="574" y="222"/>
                    <a:pt x="583" y="233"/>
                  </a:cubicBezTo>
                  <a:cubicBezTo>
                    <a:pt x="591" y="244"/>
                    <a:pt x="602" y="259"/>
                    <a:pt x="616" y="280"/>
                  </a:cubicBezTo>
                  <a:lnTo>
                    <a:pt x="661" y="352"/>
                  </a:lnTo>
                  <a:lnTo>
                    <a:pt x="719" y="352"/>
                  </a:lnTo>
                  <a:lnTo>
                    <a:pt x="659" y="258"/>
                  </a:lnTo>
                  <a:cubicBezTo>
                    <a:pt x="647" y="240"/>
                    <a:pt x="634" y="224"/>
                    <a:pt x="621" y="212"/>
                  </a:cubicBezTo>
                  <a:cubicBezTo>
                    <a:pt x="615" y="206"/>
                    <a:pt x="605" y="201"/>
                    <a:pt x="593" y="195"/>
                  </a:cubicBezTo>
                  <a:cubicBezTo>
                    <a:pt x="626" y="190"/>
                    <a:pt x="651" y="180"/>
                    <a:pt x="667" y="163"/>
                  </a:cubicBezTo>
                  <a:cubicBezTo>
                    <a:pt x="683" y="146"/>
                    <a:pt x="691" y="125"/>
                    <a:pt x="691" y="101"/>
                  </a:cubicBezTo>
                  <a:cubicBezTo>
                    <a:pt x="691" y="82"/>
                    <a:pt x="686" y="64"/>
                    <a:pt x="676" y="49"/>
                  </a:cubicBezTo>
                  <a:cubicBezTo>
                    <a:pt x="667" y="33"/>
                    <a:pt x="654" y="22"/>
                    <a:pt x="638" y="16"/>
                  </a:cubicBezTo>
                  <a:cubicBezTo>
                    <a:pt x="622" y="10"/>
                    <a:pt x="598" y="7"/>
                    <a:pt x="568" y="7"/>
                  </a:cubicBezTo>
                  <a:lnTo>
                    <a:pt x="414" y="7"/>
                  </a:lnTo>
                  <a:lnTo>
                    <a:pt x="414" y="352"/>
                  </a:lnTo>
                  <a:lnTo>
                    <a:pt x="460" y="352"/>
                  </a:lnTo>
                  <a:close/>
                  <a:moveTo>
                    <a:pt x="460" y="45"/>
                  </a:moveTo>
                  <a:lnTo>
                    <a:pt x="569" y="45"/>
                  </a:lnTo>
                  <a:cubicBezTo>
                    <a:pt x="595" y="45"/>
                    <a:pt x="614" y="50"/>
                    <a:pt x="626" y="61"/>
                  </a:cubicBezTo>
                  <a:cubicBezTo>
                    <a:pt x="637" y="71"/>
                    <a:pt x="643" y="84"/>
                    <a:pt x="643" y="101"/>
                  </a:cubicBezTo>
                  <a:cubicBezTo>
                    <a:pt x="643" y="112"/>
                    <a:pt x="640" y="122"/>
                    <a:pt x="634" y="132"/>
                  </a:cubicBezTo>
                  <a:cubicBezTo>
                    <a:pt x="628" y="141"/>
                    <a:pt x="619" y="148"/>
                    <a:pt x="607" y="153"/>
                  </a:cubicBezTo>
                  <a:cubicBezTo>
                    <a:pt x="596" y="157"/>
                    <a:pt x="579" y="159"/>
                    <a:pt x="558" y="159"/>
                  </a:cubicBezTo>
                  <a:lnTo>
                    <a:pt x="460" y="159"/>
                  </a:lnTo>
                  <a:lnTo>
                    <a:pt x="460" y="45"/>
                  </a:lnTo>
                  <a:close/>
                  <a:moveTo>
                    <a:pt x="1050" y="217"/>
                  </a:moveTo>
                  <a:lnTo>
                    <a:pt x="1050" y="281"/>
                  </a:lnTo>
                  <a:cubicBezTo>
                    <a:pt x="1040" y="290"/>
                    <a:pt x="1026" y="298"/>
                    <a:pt x="1007" y="305"/>
                  </a:cubicBezTo>
                  <a:cubicBezTo>
                    <a:pt x="988" y="313"/>
                    <a:pt x="969" y="317"/>
                    <a:pt x="949" y="317"/>
                  </a:cubicBezTo>
                  <a:cubicBezTo>
                    <a:pt x="926" y="317"/>
                    <a:pt x="904" y="312"/>
                    <a:pt x="884" y="302"/>
                  </a:cubicBezTo>
                  <a:cubicBezTo>
                    <a:pt x="864" y="292"/>
                    <a:pt x="848" y="276"/>
                    <a:pt x="838" y="255"/>
                  </a:cubicBezTo>
                  <a:cubicBezTo>
                    <a:pt x="827" y="235"/>
                    <a:pt x="822" y="209"/>
                    <a:pt x="822" y="178"/>
                  </a:cubicBezTo>
                  <a:cubicBezTo>
                    <a:pt x="822" y="153"/>
                    <a:pt x="826" y="130"/>
                    <a:pt x="835" y="109"/>
                  </a:cubicBezTo>
                  <a:cubicBezTo>
                    <a:pt x="840" y="96"/>
                    <a:pt x="848" y="85"/>
                    <a:pt x="857" y="74"/>
                  </a:cubicBezTo>
                  <a:cubicBezTo>
                    <a:pt x="866" y="64"/>
                    <a:pt x="879" y="56"/>
                    <a:pt x="894" y="49"/>
                  </a:cubicBezTo>
                  <a:cubicBezTo>
                    <a:pt x="909" y="43"/>
                    <a:pt x="927" y="40"/>
                    <a:pt x="948" y="40"/>
                  </a:cubicBezTo>
                  <a:cubicBezTo>
                    <a:pt x="965" y="40"/>
                    <a:pt x="981" y="43"/>
                    <a:pt x="996" y="49"/>
                  </a:cubicBezTo>
                  <a:cubicBezTo>
                    <a:pt x="1010" y="55"/>
                    <a:pt x="1021" y="63"/>
                    <a:pt x="1029" y="73"/>
                  </a:cubicBezTo>
                  <a:cubicBezTo>
                    <a:pt x="1036" y="83"/>
                    <a:pt x="1043" y="97"/>
                    <a:pt x="1048" y="115"/>
                  </a:cubicBezTo>
                  <a:lnTo>
                    <a:pt x="1089" y="103"/>
                  </a:lnTo>
                  <a:cubicBezTo>
                    <a:pt x="1083" y="80"/>
                    <a:pt x="1075" y="61"/>
                    <a:pt x="1063" y="47"/>
                  </a:cubicBezTo>
                  <a:cubicBezTo>
                    <a:pt x="1052" y="32"/>
                    <a:pt x="1036" y="21"/>
                    <a:pt x="1016" y="13"/>
                  </a:cubicBezTo>
                  <a:cubicBezTo>
                    <a:pt x="995" y="5"/>
                    <a:pt x="973" y="1"/>
                    <a:pt x="948" y="1"/>
                  </a:cubicBezTo>
                  <a:cubicBezTo>
                    <a:pt x="913" y="1"/>
                    <a:pt x="883" y="8"/>
                    <a:pt x="857" y="22"/>
                  </a:cubicBezTo>
                  <a:cubicBezTo>
                    <a:pt x="830" y="36"/>
                    <a:pt x="810" y="58"/>
                    <a:pt x="796" y="87"/>
                  </a:cubicBezTo>
                  <a:cubicBezTo>
                    <a:pt x="782" y="116"/>
                    <a:pt x="775" y="147"/>
                    <a:pt x="775" y="181"/>
                  </a:cubicBezTo>
                  <a:cubicBezTo>
                    <a:pt x="775" y="215"/>
                    <a:pt x="782" y="246"/>
                    <a:pt x="796" y="273"/>
                  </a:cubicBezTo>
                  <a:cubicBezTo>
                    <a:pt x="810" y="301"/>
                    <a:pt x="831" y="322"/>
                    <a:pt x="859" y="336"/>
                  </a:cubicBezTo>
                  <a:cubicBezTo>
                    <a:pt x="887" y="351"/>
                    <a:pt x="917" y="358"/>
                    <a:pt x="951" y="358"/>
                  </a:cubicBezTo>
                  <a:cubicBezTo>
                    <a:pt x="976" y="358"/>
                    <a:pt x="1001" y="353"/>
                    <a:pt x="1025" y="344"/>
                  </a:cubicBezTo>
                  <a:cubicBezTo>
                    <a:pt x="1049" y="335"/>
                    <a:pt x="1072" y="322"/>
                    <a:pt x="1094" y="304"/>
                  </a:cubicBezTo>
                  <a:lnTo>
                    <a:pt x="1094" y="176"/>
                  </a:lnTo>
                  <a:lnTo>
                    <a:pt x="948" y="176"/>
                  </a:lnTo>
                  <a:lnTo>
                    <a:pt x="948" y="217"/>
                  </a:lnTo>
                  <a:lnTo>
                    <a:pt x="1050" y="217"/>
                  </a:lnTo>
                  <a:close/>
                  <a:moveTo>
                    <a:pt x="1197" y="352"/>
                  </a:moveTo>
                  <a:lnTo>
                    <a:pt x="1235" y="247"/>
                  </a:lnTo>
                  <a:lnTo>
                    <a:pt x="1379" y="247"/>
                  </a:lnTo>
                  <a:lnTo>
                    <a:pt x="1419" y="352"/>
                  </a:lnTo>
                  <a:lnTo>
                    <a:pt x="1471" y="352"/>
                  </a:lnTo>
                  <a:lnTo>
                    <a:pt x="1330" y="7"/>
                  </a:lnTo>
                  <a:lnTo>
                    <a:pt x="1281" y="7"/>
                  </a:lnTo>
                  <a:lnTo>
                    <a:pt x="1148" y="352"/>
                  </a:lnTo>
                  <a:lnTo>
                    <a:pt x="1197" y="352"/>
                  </a:lnTo>
                  <a:close/>
                  <a:moveTo>
                    <a:pt x="1286" y="109"/>
                  </a:moveTo>
                  <a:cubicBezTo>
                    <a:pt x="1294" y="87"/>
                    <a:pt x="1300" y="65"/>
                    <a:pt x="1304" y="43"/>
                  </a:cubicBezTo>
                  <a:cubicBezTo>
                    <a:pt x="1310" y="62"/>
                    <a:pt x="1318" y="85"/>
                    <a:pt x="1329" y="115"/>
                  </a:cubicBezTo>
                  <a:lnTo>
                    <a:pt x="1365" y="210"/>
                  </a:lnTo>
                  <a:lnTo>
                    <a:pt x="1248" y="210"/>
                  </a:lnTo>
                  <a:lnTo>
                    <a:pt x="1286" y="109"/>
                  </a:lnTo>
                  <a:close/>
                  <a:moveTo>
                    <a:pt x="1575" y="352"/>
                  </a:moveTo>
                  <a:lnTo>
                    <a:pt x="1575" y="81"/>
                  </a:lnTo>
                  <a:lnTo>
                    <a:pt x="1757" y="352"/>
                  </a:lnTo>
                  <a:lnTo>
                    <a:pt x="1804" y="352"/>
                  </a:lnTo>
                  <a:lnTo>
                    <a:pt x="1804" y="7"/>
                  </a:lnTo>
                  <a:lnTo>
                    <a:pt x="1760" y="7"/>
                  </a:lnTo>
                  <a:lnTo>
                    <a:pt x="1760" y="278"/>
                  </a:lnTo>
                  <a:lnTo>
                    <a:pt x="1578" y="7"/>
                  </a:lnTo>
                  <a:lnTo>
                    <a:pt x="1532" y="7"/>
                  </a:lnTo>
                  <a:lnTo>
                    <a:pt x="1532" y="352"/>
                  </a:lnTo>
                  <a:lnTo>
                    <a:pt x="1575" y="352"/>
                  </a:lnTo>
                  <a:close/>
                  <a:moveTo>
                    <a:pt x="1958" y="7"/>
                  </a:moveTo>
                  <a:lnTo>
                    <a:pt x="1913" y="7"/>
                  </a:lnTo>
                  <a:lnTo>
                    <a:pt x="1913" y="352"/>
                  </a:lnTo>
                  <a:lnTo>
                    <a:pt x="1958" y="352"/>
                  </a:lnTo>
                  <a:lnTo>
                    <a:pt x="1958" y="7"/>
                  </a:lnTo>
                  <a:close/>
                  <a:moveTo>
                    <a:pt x="2066" y="303"/>
                  </a:moveTo>
                  <a:cubicBezTo>
                    <a:pt x="2078" y="321"/>
                    <a:pt x="2095" y="335"/>
                    <a:pt x="2116" y="344"/>
                  </a:cubicBezTo>
                  <a:cubicBezTo>
                    <a:pt x="2137" y="353"/>
                    <a:pt x="2164" y="358"/>
                    <a:pt x="2195" y="358"/>
                  </a:cubicBezTo>
                  <a:cubicBezTo>
                    <a:pt x="2219" y="358"/>
                    <a:pt x="2242" y="353"/>
                    <a:pt x="2261" y="344"/>
                  </a:cubicBezTo>
                  <a:cubicBezTo>
                    <a:pt x="2281" y="335"/>
                    <a:pt x="2296" y="323"/>
                    <a:pt x="2307" y="306"/>
                  </a:cubicBezTo>
                  <a:cubicBezTo>
                    <a:pt x="2317" y="290"/>
                    <a:pt x="2323" y="273"/>
                    <a:pt x="2323" y="254"/>
                  </a:cubicBezTo>
                  <a:cubicBezTo>
                    <a:pt x="2323" y="236"/>
                    <a:pt x="2318" y="220"/>
                    <a:pt x="2308" y="205"/>
                  </a:cubicBezTo>
                  <a:cubicBezTo>
                    <a:pt x="2299" y="191"/>
                    <a:pt x="2284" y="179"/>
                    <a:pt x="2264" y="170"/>
                  </a:cubicBezTo>
                  <a:cubicBezTo>
                    <a:pt x="2250" y="164"/>
                    <a:pt x="2224" y="156"/>
                    <a:pt x="2187" y="148"/>
                  </a:cubicBezTo>
                  <a:cubicBezTo>
                    <a:pt x="2150" y="140"/>
                    <a:pt x="2127" y="131"/>
                    <a:pt x="2118" y="123"/>
                  </a:cubicBezTo>
                  <a:cubicBezTo>
                    <a:pt x="2109" y="115"/>
                    <a:pt x="2105" y="105"/>
                    <a:pt x="2105" y="93"/>
                  </a:cubicBezTo>
                  <a:cubicBezTo>
                    <a:pt x="2105" y="79"/>
                    <a:pt x="2111" y="66"/>
                    <a:pt x="2124" y="56"/>
                  </a:cubicBezTo>
                  <a:cubicBezTo>
                    <a:pt x="2136" y="46"/>
                    <a:pt x="2157" y="41"/>
                    <a:pt x="2184" y="41"/>
                  </a:cubicBezTo>
                  <a:cubicBezTo>
                    <a:pt x="2211" y="41"/>
                    <a:pt x="2231" y="47"/>
                    <a:pt x="2244" y="58"/>
                  </a:cubicBezTo>
                  <a:cubicBezTo>
                    <a:pt x="2258" y="69"/>
                    <a:pt x="2266" y="85"/>
                    <a:pt x="2268" y="107"/>
                  </a:cubicBezTo>
                  <a:lnTo>
                    <a:pt x="2312" y="104"/>
                  </a:lnTo>
                  <a:cubicBezTo>
                    <a:pt x="2311" y="84"/>
                    <a:pt x="2306" y="65"/>
                    <a:pt x="2295" y="49"/>
                  </a:cubicBezTo>
                  <a:cubicBezTo>
                    <a:pt x="2285" y="33"/>
                    <a:pt x="2270" y="21"/>
                    <a:pt x="2250" y="13"/>
                  </a:cubicBezTo>
                  <a:cubicBezTo>
                    <a:pt x="2230" y="5"/>
                    <a:pt x="2208" y="1"/>
                    <a:pt x="2182" y="1"/>
                  </a:cubicBezTo>
                  <a:cubicBezTo>
                    <a:pt x="2159" y="1"/>
                    <a:pt x="2138" y="5"/>
                    <a:pt x="2119" y="12"/>
                  </a:cubicBezTo>
                  <a:cubicBezTo>
                    <a:pt x="2100" y="20"/>
                    <a:pt x="2085" y="32"/>
                    <a:pt x="2076" y="47"/>
                  </a:cubicBezTo>
                  <a:cubicBezTo>
                    <a:pt x="2066" y="62"/>
                    <a:pt x="2061" y="78"/>
                    <a:pt x="2061" y="96"/>
                  </a:cubicBezTo>
                  <a:cubicBezTo>
                    <a:pt x="2061" y="112"/>
                    <a:pt x="2065" y="126"/>
                    <a:pt x="2073" y="139"/>
                  </a:cubicBezTo>
                  <a:cubicBezTo>
                    <a:pt x="2081" y="152"/>
                    <a:pt x="2093" y="162"/>
                    <a:pt x="2110" y="171"/>
                  </a:cubicBezTo>
                  <a:cubicBezTo>
                    <a:pt x="2122" y="178"/>
                    <a:pt x="2145" y="185"/>
                    <a:pt x="2176" y="193"/>
                  </a:cubicBezTo>
                  <a:cubicBezTo>
                    <a:pt x="2208" y="200"/>
                    <a:pt x="2229" y="206"/>
                    <a:pt x="2238" y="209"/>
                  </a:cubicBezTo>
                  <a:cubicBezTo>
                    <a:pt x="2252" y="215"/>
                    <a:pt x="2263" y="222"/>
                    <a:pt x="2269" y="230"/>
                  </a:cubicBezTo>
                  <a:cubicBezTo>
                    <a:pt x="2275" y="238"/>
                    <a:pt x="2278" y="247"/>
                    <a:pt x="2278" y="258"/>
                  </a:cubicBezTo>
                  <a:cubicBezTo>
                    <a:pt x="2278" y="269"/>
                    <a:pt x="2275" y="279"/>
                    <a:pt x="2269" y="288"/>
                  </a:cubicBezTo>
                  <a:cubicBezTo>
                    <a:pt x="2262" y="297"/>
                    <a:pt x="2252" y="304"/>
                    <a:pt x="2239" y="309"/>
                  </a:cubicBezTo>
                  <a:cubicBezTo>
                    <a:pt x="2226" y="314"/>
                    <a:pt x="2210" y="317"/>
                    <a:pt x="2193" y="317"/>
                  </a:cubicBezTo>
                  <a:cubicBezTo>
                    <a:pt x="2173" y="317"/>
                    <a:pt x="2155" y="314"/>
                    <a:pt x="2140" y="307"/>
                  </a:cubicBezTo>
                  <a:cubicBezTo>
                    <a:pt x="2124" y="300"/>
                    <a:pt x="2112" y="291"/>
                    <a:pt x="2105" y="280"/>
                  </a:cubicBezTo>
                  <a:cubicBezTo>
                    <a:pt x="2097" y="269"/>
                    <a:pt x="2093" y="255"/>
                    <a:pt x="2091" y="237"/>
                  </a:cubicBezTo>
                  <a:lnTo>
                    <a:pt x="2047" y="241"/>
                  </a:lnTo>
                  <a:cubicBezTo>
                    <a:pt x="2048" y="264"/>
                    <a:pt x="2054" y="285"/>
                    <a:pt x="2066" y="303"/>
                  </a:cubicBezTo>
                  <a:close/>
                  <a:moveTo>
                    <a:pt x="2420" y="352"/>
                  </a:moveTo>
                  <a:lnTo>
                    <a:pt x="2458" y="247"/>
                  </a:lnTo>
                  <a:lnTo>
                    <a:pt x="2602" y="247"/>
                  </a:lnTo>
                  <a:lnTo>
                    <a:pt x="2642" y="352"/>
                  </a:lnTo>
                  <a:lnTo>
                    <a:pt x="2695" y="352"/>
                  </a:lnTo>
                  <a:lnTo>
                    <a:pt x="2553" y="7"/>
                  </a:lnTo>
                  <a:lnTo>
                    <a:pt x="2504" y="7"/>
                  </a:lnTo>
                  <a:lnTo>
                    <a:pt x="2371" y="352"/>
                  </a:lnTo>
                  <a:lnTo>
                    <a:pt x="2420" y="352"/>
                  </a:lnTo>
                  <a:close/>
                  <a:moveTo>
                    <a:pt x="2509" y="109"/>
                  </a:moveTo>
                  <a:cubicBezTo>
                    <a:pt x="2517" y="87"/>
                    <a:pt x="2523" y="65"/>
                    <a:pt x="2527" y="43"/>
                  </a:cubicBezTo>
                  <a:cubicBezTo>
                    <a:pt x="2533" y="62"/>
                    <a:pt x="2541" y="85"/>
                    <a:pt x="2552" y="115"/>
                  </a:cubicBezTo>
                  <a:lnTo>
                    <a:pt x="2588" y="210"/>
                  </a:lnTo>
                  <a:lnTo>
                    <a:pt x="2471" y="210"/>
                  </a:lnTo>
                  <a:lnTo>
                    <a:pt x="2509" y="109"/>
                  </a:lnTo>
                  <a:close/>
                  <a:moveTo>
                    <a:pt x="2853" y="352"/>
                  </a:moveTo>
                  <a:lnTo>
                    <a:pt x="2853" y="47"/>
                  </a:lnTo>
                  <a:lnTo>
                    <a:pt x="2967" y="47"/>
                  </a:lnTo>
                  <a:lnTo>
                    <a:pt x="2967" y="7"/>
                  </a:lnTo>
                  <a:lnTo>
                    <a:pt x="2693" y="7"/>
                  </a:lnTo>
                  <a:lnTo>
                    <a:pt x="2693" y="47"/>
                  </a:lnTo>
                  <a:lnTo>
                    <a:pt x="2807" y="47"/>
                  </a:lnTo>
                  <a:lnTo>
                    <a:pt x="2807" y="352"/>
                  </a:lnTo>
                  <a:lnTo>
                    <a:pt x="2853" y="352"/>
                  </a:lnTo>
                  <a:close/>
                  <a:moveTo>
                    <a:pt x="3092" y="7"/>
                  </a:moveTo>
                  <a:lnTo>
                    <a:pt x="3046" y="7"/>
                  </a:lnTo>
                  <a:lnTo>
                    <a:pt x="3046" y="352"/>
                  </a:lnTo>
                  <a:lnTo>
                    <a:pt x="3092" y="352"/>
                  </a:lnTo>
                  <a:lnTo>
                    <a:pt x="3092" y="7"/>
                  </a:lnTo>
                  <a:close/>
                  <a:moveTo>
                    <a:pt x="3455" y="352"/>
                  </a:moveTo>
                  <a:lnTo>
                    <a:pt x="3455" y="311"/>
                  </a:lnTo>
                  <a:lnTo>
                    <a:pt x="3243" y="311"/>
                  </a:lnTo>
                  <a:lnTo>
                    <a:pt x="3243" y="194"/>
                  </a:lnTo>
                  <a:lnTo>
                    <a:pt x="3434" y="194"/>
                  </a:lnTo>
                  <a:lnTo>
                    <a:pt x="3434" y="153"/>
                  </a:lnTo>
                  <a:lnTo>
                    <a:pt x="3243" y="153"/>
                  </a:lnTo>
                  <a:lnTo>
                    <a:pt x="3243" y="47"/>
                  </a:lnTo>
                  <a:lnTo>
                    <a:pt x="3447" y="47"/>
                  </a:lnTo>
                  <a:lnTo>
                    <a:pt x="3447" y="7"/>
                  </a:lnTo>
                  <a:lnTo>
                    <a:pt x="3198" y="7"/>
                  </a:lnTo>
                  <a:lnTo>
                    <a:pt x="3198" y="352"/>
                  </a:lnTo>
                  <a:lnTo>
                    <a:pt x="3455" y="3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8667" y="2463"/>
              <a:ext cx="55" cy="56"/>
            </a:xfrm>
            <a:custGeom>
              <a:avLst/>
              <a:gdLst>
                <a:gd name="T0" fmla="*/ 86 w 243"/>
                <a:gd name="T1" fmla="*/ 130 h 231"/>
                <a:gd name="T2" fmla="*/ 0 w 243"/>
                <a:gd name="T3" fmla="*/ 110 h 231"/>
                <a:gd name="T4" fmla="*/ 10 w 243"/>
                <a:gd name="T5" fmla="*/ 81 h 231"/>
                <a:gd name="T6" fmla="*/ 19 w 243"/>
                <a:gd name="T7" fmla="*/ 53 h 231"/>
                <a:gd name="T8" fmla="*/ 99 w 243"/>
                <a:gd name="T9" fmla="*/ 87 h 231"/>
                <a:gd name="T10" fmla="*/ 92 w 243"/>
                <a:gd name="T11" fmla="*/ 0 h 231"/>
                <a:gd name="T12" fmla="*/ 122 w 243"/>
                <a:gd name="T13" fmla="*/ 0 h 231"/>
                <a:gd name="T14" fmla="*/ 152 w 243"/>
                <a:gd name="T15" fmla="*/ 0 h 231"/>
                <a:gd name="T16" fmla="*/ 144 w 243"/>
                <a:gd name="T17" fmla="*/ 87 h 231"/>
                <a:gd name="T18" fmla="*/ 224 w 243"/>
                <a:gd name="T19" fmla="*/ 53 h 231"/>
                <a:gd name="T20" fmla="*/ 234 w 243"/>
                <a:gd name="T21" fmla="*/ 81 h 231"/>
                <a:gd name="T22" fmla="*/ 243 w 243"/>
                <a:gd name="T23" fmla="*/ 110 h 231"/>
                <a:gd name="T24" fmla="*/ 158 w 243"/>
                <a:gd name="T25" fmla="*/ 130 h 231"/>
                <a:gd name="T26" fmla="*/ 158 w 243"/>
                <a:gd name="T27" fmla="*/ 130 h 231"/>
                <a:gd name="T28" fmla="*/ 215 w 243"/>
                <a:gd name="T29" fmla="*/ 195 h 231"/>
                <a:gd name="T30" fmla="*/ 191 w 243"/>
                <a:gd name="T31" fmla="*/ 213 h 231"/>
                <a:gd name="T32" fmla="*/ 167 w 243"/>
                <a:gd name="T33" fmla="*/ 231 h 231"/>
                <a:gd name="T34" fmla="*/ 122 w 243"/>
                <a:gd name="T35" fmla="*/ 156 h 231"/>
                <a:gd name="T36" fmla="*/ 122 w 243"/>
                <a:gd name="T37" fmla="*/ 156 h 231"/>
                <a:gd name="T38" fmla="*/ 77 w 243"/>
                <a:gd name="T39" fmla="*/ 231 h 231"/>
                <a:gd name="T40" fmla="*/ 52 w 243"/>
                <a:gd name="T41" fmla="*/ 213 h 231"/>
                <a:gd name="T42" fmla="*/ 28 w 243"/>
                <a:gd name="T43" fmla="*/ 195 h 231"/>
                <a:gd name="T44" fmla="*/ 86 w 243"/>
                <a:gd name="T45" fmla="*/ 13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3" h="231">
                  <a:moveTo>
                    <a:pt x="86" y="130"/>
                  </a:moveTo>
                  <a:cubicBezTo>
                    <a:pt x="50" y="123"/>
                    <a:pt x="22" y="117"/>
                    <a:pt x="0" y="110"/>
                  </a:cubicBezTo>
                  <a:lnTo>
                    <a:pt x="10" y="81"/>
                  </a:lnTo>
                  <a:lnTo>
                    <a:pt x="19" y="53"/>
                  </a:lnTo>
                  <a:cubicBezTo>
                    <a:pt x="40" y="60"/>
                    <a:pt x="67" y="71"/>
                    <a:pt x="99" y="87"/>
                  </a:cubicBezTo>
                  <a:cubicBezTo>
                    <a:pt x="94" y="52"/>
                    <a:pt x="92" y="23"/>
                    <a:pt x="92" y="0"/>
                  </a:cubicBezTo>
                  <a:lnTo>
                    <a:pt x="122" y="0"/>
                  </a:lnTo>
                  <a:lnTo>
                    <a:pt x="152" y="0"/>
                  </a:lnTo>
                  <a:cubicBezTo>
                    <a:pt x="152" y="23"/>
                    <a:pt x="149" y="52"/>
                    <a:pt x="144" y="87"/>
                  </a:cubicBezTo>
                  <a:cubicBezTo>
                    <a:pt x="176" y="71"/>
                    <a:pt x="203" y="60"/>
                    <a:pt x="224" y="53"/>
                  </a:cubicBezTo>
                  <a:lnTo>
                    <a:pt x="234" y="81"/>
                  </a:lnTo>
                  <a:lnTo>
                    <a:pt x="243" y="110"/>
                  </a:lnTo>
                  <a:cubicBezTo>
                    <a:pt x="221" y="117"/>
                    <a:pt x="193" y="123"/>
                    <a:pt x="158" y="130"/>
                  </a:cubicBezTo>
                  <a:lnTo>
                    <a:pt x="158" y="130"/>
                  </a:lnTo>
                  <a:cubicBezTo>
                    <a:pt x="183" y="155"/>
                    <a:pt x="202" y="177"/>
                    <a:pt x="215" y="195"/>
                  </a:cubicBezTo>
                  <a:lnTo>
                    <a:pt x="191" y="213"/>
                  </a:lnTo>
                  <a:lnTo>
                    <a:pt x="167" y="231"/>
                  </a:lnTo>
                  <a:cubicBezTo>
                    <a:pt x="153" y="212"/>
                    <a:pt x="138" y="187"/>
                    <a:pt x="122" y="156"/>
                  </a:cubicBezTo>
                  <a:lnTo>
                    <a:pt x="122" y="156"/>
                  </a:lnTo>
                  <a:cubicBezTo>
                    <a:pt x="105" y="187"/>
                    <a:pt x="90" y="212"/>
                    <a:pt x="77" y="231"/>
                  </a:cubicBezTo>
                  <a:lnTo>
                    <a:pt x="52" y="213"/>
                  </a:lnTo>
                  <a:lnTo>
                    <a:pt x="28" y="195"/>
                  </a:lnTo>
                  <a:cubicBezTo>
                    <a:pt x="41" y="177"/>
                    <a:pt x="61" y="155"/>
                    <a:pt x="86" y="130"/>
                  </a:cubicBezTo>
                  <a:close/>
                </a:path>
              </a:pathLst>
            </a:custGeom>
            <a:solidFill>
              <a:srgbClr val="D98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cxnSp>
        <p:nvCxnSpPr>
          <p:cNvPr id="17" name="Rechte verbindingslijn 16"/>
          <p:cNvCxnSpPr/>
          <p:nvPr userDrawn="1"/>
        </p:nvCxnSpPr>
        <p:spPr>
          <a:xfrm>
            <a:off x="6997556" y="2724912"/>
            <a:ext cx="0" cy="4134954"/>
          </a:xfrm>
          <a:prstGeom prst="line">
            <a:avLst/>
          </a:prstGeom>
          <a:ln w="19050" cap="rnd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 userDrawn="1"/>
        </p:nvCxnSpPr>
        <p:spPr>
          <a:xfrm>
            <a:off x="914398" y="2724912"/>
            <a:ext cx="0" cy="4134954"/>
          </a:xfrm>
          <a:prstGeom prst="line">
            <a:avLst/>
          </a:prstGeom>
          <a:ln w="19050" cap="rnd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4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mmen (inhoudsopgave/programma)"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29000">
              <a:schemeClr val="tx1">
                <a:lumMod val="50000"/>
                <a:lumOff val="50000"/>
              </a:schemeClr>
            </a:gs>
            <a:gs pos="100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48" y="0"/>
            <a:ext cx="7616952" cy="8229600"/>
          </a:xfrm>
          <a:prstGeom prst="rect">
            <a:avLst/>
          </a:prstGeom>
        </p:spPr>
      </p:pic>
      <p:sp>
        <p:nvSpPr>
          <p:cNvPr id="24" name="Tijdelijke aanduiding voor tekst 23"/>
          <p:cNvSpPr>
            <a:spLocks noGrp="1"/>
          </p:cNvSpPr>
          <p:nvPr>
            <p:ph type="body" sz="quarter" idx="10"/>
          </p:nvPr>
        </p:nvSpPr>
        <p:spPr>
          <a:xfrm>
            <a:off x="914399" y="2603500"/>
            <a:ext cx="3647091" cy="4237039"/>
          </a:xfrm>
          <a:noFill/>
        </p:spPr>
        <p:txBody>
          <a:bodyPr lIns="137160" tIns="0" rIns="137160" bIns="0">
            <a:no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31775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3pPr>
            <a:lvl4pPr marL="13716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4pPr>
            <a:lvl5pPr marL="18288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25" name="Tijdelijke aanduiding voor tekst 23"/>
          <p:cNvSpPr>
            <a:spLocks noGrp="1"/>
          </p:cNvSpPr>
          <p:nvPr>
            <p:ph type="body" sz="quarter" idx="11"/>
          </p:nvPr>
        </p:nvSpPr>
        <p:spPr>
          <a:xfrm>
            <a:off x="4572000" y="2603500"/>
            <a:ext cx="3660648" cy="4237039"/>
          </a:xfrm>
          <a:noFill/>
        </p:spPr>
        <p:txBody>
          <a:bodyPr lIns="137160" tIns="0" rIns="137160" bIns="0">
            <a:no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31775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3pPr>
            <a:lvl4pPr marL="13716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4pPr>
            <a:lvl5pPr marL="18288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26" name="Tijdelijke aanduiding voor tekst 23"/>
          <p:cNvSpPr>
            <a:spLocks noGrp="1"/>
          </p:cNvSpPr>
          <p:nvPr>
            <p:ph type="body" sz="quarter" idx="12"/>
          </p:nvPr>
        </p:nvSpPr>
        <p:spPr>
          <a:xfrm>
            <a:off x="8229600" y="2603500"/>
            <a:ext cx="3657600" cy="4232935"/>
          </a:xfrm>
          <a:noFill/>
        </p:spPr>
        <p:txBody>
          <a:bodyPr lIns="137160" tIns="0" rIns="137160" bIns="0">
            <a:no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31775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3pPr>
            <a:lvl4pPr marL="13716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4pPr>
            <a:lvl5pPr marL="18288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972800" cy="1828800"/>
          </a:xfrm>
          <a:prstGeom prst="rect">
            <a:avLst/>
          </a:prstGeom>
        </p:spPr>
        <p:txBody>
          <a:bodyPr vert="horz" lIns="0" tIns="0" rIns="0" bIns="182880" rtlCol="0" anchor="b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 smtClean="0"/>
              <a:t>Titelstijl van model bewerken</a:t>
            </a:r>
            <a:endParaRPr lang="nl-NL" dirty="0"/>
          </a:p>
        </p:txBody>
      </p:sp>
      <p:cxnSp>
        <p:nvCxnSpPr>
          <p:cNvPr id="11" name="Rechte verbindingslijn 10"/>
          <p:cNvCxnSpPr/>
          <p:nvPr userDrawn="1"/>
        </p:nvCxnSpPr>
        <p:spPr>
          <a:xfrm>
            <a:off x="914400" y="2724912"/>
            <a:ext cx="0" cy="4134954"/>
          </a:xfrm>
          <a:prstGeom prst="line">
            <a:avLst/>
          </a:prstGeom>
          <a:ln w="19050" cap="rnd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914398" y="7543800"/>
            <a:ext cx="5486400" cy="457200"/>
          </a:xfrm>
          <a:prstGeom prst="rect">
            <a:avLst/>
          </a:prstGeom>
        </p:spPr>
        <p:txBody>
          <a:bodyPr lIns="0" tIns="82296" rIns="0" bIns="0" anchor="t" anchorCtr="0">
            <a:noAutofit/>
          </a:bodyPr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Workshop Ins en Outs DIN</a:t>
            </a:r>
            <a:endParaRPr lang="nl-NL" dirty="0"/>
          </a:p>
        </p:txBody>
      </p:sp>
      <p:grpSp>
        <p:nvGrpSpPr>
          <p:cNvPr id="28" name="Groep 27"/>
          <p:cNvGrpSpPr>
            <a:grpSpLocks noChangeAspect="1"/>
          </p:cNvGrpSpPr>
          <p:nvPr userDrawn="1"/>
        </p:nvGrpSpPr>
        <p:grpSpPr>
          <a:xfrm>
            <a:off x="12801600" y="1074223"/>
            <a:ext cx="912823" cy="914400"/>
            <a:chOff x="11871325" y="1071563"/>
            <a:chExt cx="919162" cy="920750"/>
          </a:xfrm>
        </p:grpSpPr>
        <p:sp>
          <p:nvSpPr>
            <p:cNvPr id="29" name="Rectangle 5"/>
            <p:cNvSpPr>
              <a:spLocks noChangeArrowheads="1"/>
            </p:cNvSpPr>
            <p:nvPr userDrawn="1"/>
          </p:nvSpPr>
          <p:spPr bwMode="auto">
            <a:xfrm>
              <a:off x="11871325" y="1071563"/>
              <a:ext cx="919162" cy="9207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6"/>
            <p:cNvSpPr>
              <a:spLocks/>
            </p:cNvSpPr>
            <p:nvPr userDrawn="1"/>
          </p:nvSpPr>
          <p:spPr bwMode="auto">
            <a:xfrm>
              <a:off x="12041188" y="1249363"/>
              <a:ext cx="579437" cy="554038"/>
            </a:xfrm>
            <a:custGeom>
              <a:avLst/>
              <a:gdLst>
                <a:gd name="T0" fmla="*/ 563 w 1602"/>
                <a:gd name="T1" fmla="*/ 855 h 1524"/>
                <a:gd name="T2" fmla="*/ 0 w 1602"/>
                <a:gd name="T3" fmla="*/ 726 h 1524"/>
                <a:gd name="T4" fmla="*/ 61 w 1602"/>
                <a:gd name="T5" fmla="*/ 538 h 1524"/>
                <a:gd name="T6" fmla="*/ 122 w 1602"/>
                <a:gd name="T7" fmla="*/ 349 h 1524"/>
                <a:gd name="T8" fmla="*/ 654 w 1602"/>
                <a:gd name="T9" fmla="*/ 576 h 1524"/>
                <a:gd name="T10" fmla="*/ 603 w 1602"/>
                <a:gd name="T11" fmla="*/ 0 h 1524"/>
                <a:gd name="T12" fmla="*/ 801 w 1602"/>
                <a:gd name="T13" fmla="*/ 0 h 1524"/>
                <a:gd name="T14" fmla="*/ 999 w 1602"/>
                <a:gd name="T15" fmla="*/ 0 h 1524"/>
                <a:gd name="T16" fmla="*/ 948 w 1602"/>
                <a:gd name="T17" fmla="*/ 576 h 1524"/>
                <a:gd name="T18" fmla="*/ 1480 w 1602"/>
                <a:gd name="T19" fmla="*/ 349 h 1524"/>
                <a:gd name="T20" fmla="*/ 1541 w 1602"/>
                <a:gd name="T21" fmla="*/ 538 h 1524"/>
                <a:gd name="T22" fmla="*/ 1602 w 1602"/>
                <a:gd name="T23" fmla="*/ 726 h 1524"/>
                <a:gd name="T24" fmla="*/ 1039 w 1602"/>
                <a:gd name="T25" fmla="*/ 855 h 1524"/>
                <a:gd name="T26" fmla="*/ 1039 w 1602"/>
                <a:gd name="T27" fmla="*/ 855 h 1524"/>
                <a:gd name="T28" fmla="*/ 1419 w 1602"/>
                <a:gd name="T29" fmla="*/ 1291 h 1524"/>
                <a:gd name="T30" fmla="*/ 1258 w 1602"/>
                <a:gd name="T31" fmla="*/ 1408 h 1524"/>
                <a:gd name="T32" fmla="*/ 1098 w 1602"/>
                <a:gd name="T33" fmla="*/ 1524 h 1524"/>
                <a:gd name="T34" fmla="*/ 801 w 1602"/>
                <a:gd name="T35" fmla="*/ 1028 h 1524"/>
                <a:gd name="T36" fmla="*/ 801 w 1602"/>
                <a:gd name="T37" fmla="*/ 1028 h 1524"/>
                <a:gd name="T38" fmla="*/ 504 w 1602"/>
                <a:gd name="T39" fmla="*/ 1524 h 1524"/>
                <a:gd name="T40" fmla="*/ 344 w 1602"/>
                <a:gd name="T41" fmla="*/ 1408 h 1524"/>
                <a:gd name="T42" fmla="*/ 183 w 1602"/>
                <a:gd name="T43" fmla="*/ 1291 h 1524"/>
                <a:gd name="T44" fmla="*/ 563 w 1602"/>
                <a:gd name="T45" fmla="*/ 855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2" h="1524">
                  <a:moveTo>
                    <a:pt x="563" y="855"/>
                  </a:moveTo>
                  <a:cubicBezTo>
                    <a:pt x="330" y="815"/>
                    <a:pt x="142" y="772"/>
                    <a:pt x="0" y="726"/>
                  </a:cubicBezTo>
                  <a:lnTo>
                    <a:pt x="61" y="538"/>
                  </a:lnTo>
                  <a:lnTo>
                    <a:pt x="122" y="349"/>
                  </a:lnTo>
                  <a:cubicBezTo>
                    <a:pt x="264" y="395"/>
                    <a:pt x="442" y="471"/>
                    <a:pt x="654" y="576"/>
                  </a:cubicBezTo>
                  <a:cubicBezTo>
                    <a:pt x="620" y="341"/>
                    <a:pt x="603" y="149"/>
                    <a:pt x="603" y="0"/>
                  </a:cubicBezTo>
                  <a:lnTo>
                    <a:pt x="801" y="0"/>
                  </a:lnTo>
                  <a:lnTo>
                    <a:pt x="999" y="0"/>
                  </a:lnTo>
                  <a:cubicBezTo>
                    <a:pt x="999" y="149"/>
                    <a:pt x="982" y="341"/>
                    <a:pt x="948" y="576"/>
                  </a:cubicBezTo>
                  <a:cubicBezTo>
                    <a:pt x="1161" y="471"/>
                    <a:pt x="1338" y="395"/>
                    <a:pt x="1480" y="349"/>
                  </a:cubicBezTo>
                  <a:lnTo>
                    <a:pt x="1541" y="538"/>
                  </a:lnTo>
                  <a:lnTo>
                    <a:pt x="1602" y="726"/>
                  </a:lnTo>
                  <a:cubicBezTo>
                    <a:pt x="1460" y="772"/>
                    <a:pt x="1272" y="815"/>
                    <a:pt x="1039" y="855"/>
                  </a:cubicBezTo>
                  <a:lnTo>
                    <a:pt x="1039" y="855"/>
                  </a:lnTo>
                  <a:cubicBezTo>
                    <a:pt x="1204" y="1025"/>
                    <a:pt x="1331" y="1170"/>
                    <a:pt x="1419" y="1291"/>
                  </a:cubicBezTo>
                  <a:lnTo>
                    <a:pt x="1258" y="1408"/>
                  </a:lnTo>
                  <a:lnTo>
                    <a:pt x="1098" y="1524"/>
                  </a:lnTo>
                  <a:cubicBezTo>
                    <a:pt x="1010" y="1403"/>
                    <a:pt x="911" y="1238"/>
                    <a:pt x="801" y="1028"/>
                  </a:cubicBezTo>
                  <a:lnTo>
                    <a:pt x="801" y="1028"/>
                  </a:lnTo>
                  <a:cubicBezTo>
                    <a:pt x="691" y="1238"/>
                    <a:pt x="592" y="1403"/>
                    <a:pt x="504" y="1524"/>
                  </a:cubicBezTo>
                  <a:lnTo>
                    <a:pt x="344" y="1408"/>
                  </a:lnTo>
                  <a:lnTo>
                    <a:pt x="183" y="1291"/>
                  </a:lnTo>
                  <a:cubicBezTo>
                    <a:pt x="271" y="1170"/>
                    <a:pt x="398" y="1025"/>
                    <a:pt x="563" y="8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20" name="Group 8"/>
          <p:cNvGrpSpPr>
            <a:grpSpLocks noChangeAspect="1"/>
          </p:cNvGrpSpPr>
          <p:nvPr userDrawn="1"/>
        </p:nvGrpSpPr>
        <p:grpSpPr bwMode="auto">
          <a:xfrm>
            <a:off x="11887199" y="7589683"/>
            <a:ext cx="1944688" cy="190500"/>
            <a:chOff x="7497" y="2463"/>
            <a:chExt cx="1225" cy="120"/>
          </a:xfrm>
        </p:grpSpPr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8304" y="2497"/>
              <a:ext cx="351" cy="86"/>
            </a:xfrm>
            <a:custGeom>
              <a:avLst/>
              <a:gdLst>
                <a:gd name="T0" fmla="*/ 1539 w 1539"/>
                <a:gd name="T1" fmla="*/ 293 h 357"/>
                <a:gd name="T2" fmla="*/ 1346 w 1539"/>
                <a:gd name="T3" fmla="*/ 199 h 357"/>
                <a:gd name="T4" fmla="*/ 1520 w 1539"/>
                <a:gd name="T5" fmla="*/ 141 h 357"/>
                <a:gd name="T6" fmla="*/ 1346 w 1539"/>
                <a:gd name="T7" fmla="*/ 64 h 357"/>
                <a:gd name="T8" fmla="*/ 1533 w 1539"/>
                <a:gd name="T9" fmla="*/ 6 h 357"/>
                <a:gd name="T10" fmla="*/ 1276 w 1539"/>
                <a:gd name="T11" fmla="*/ 351 h 357"/>
                <a:gd name="T12" fmla="*/ 1186 w 1539"/>
                <a:gd name="T13" fmla="*/ 6 h 357"/>
                <a:gd name="T14" fmla="*/ 1116 w 1539"/>
                <a:gd name="T15" fmla="*/ 351 h 357"/>
                <a:gd name="T16" fmla="*/ 1186 w 1539"/>
                <a:gd name="T17" fmla="*/ 6 h 357"/>
                <a:gd name="T18" fmla="*/ 959 w 1539"/>
                <a:gd name="T19" fmla="*/ 268 h 357"/>
                <a:gd name="T20" fmla="*/ 877 w 1539"/>
                <a:gd name="T21" fmla="*/ 297 h 357"/>
                <a:gd name="T22" fmla="*/ 778 w 1539"/>
                <a:gd name="T23" fmla="*/ 174 h 357"/>
                <a:gd name="T24" fmla="*/ 878 w 1539"/>
                <a:gd name="T25" fmla="*/ 59 h 357"/>
                <a:gd name="T26" fmla="*/ 956 w 1539"/>
                <a:gd name="T27" fmla="*/ 114 h 357"/>
                <a:gd name="T28" fmla="*/ 979 w 1539"/>
                <a:gd name="T29" fmla="*/ 27 h 357"/>
                <a:gd name="T30" fmla="*/ 795 w 1539"/>
                <a:gd name="T31" fmla="*/ 17 h 357"/>
                <a:gd name="T32" fmla="*/ 706 w 1539"/>
                <a:gd name="T33" fmla="*/ 177 h 357"/>
                <a:gd name="T34" fmla="*/ 787 w 1539"/>
                <a:gd name="T35" fmla="*/ 334 h 357"/>
                <a:gd name="T36" fmla="*/ 966 w 1539"/>
                <a:gd name="T37" fmla="*/ 341 h 357"/>
                <a:gd name="T38" fmla="*/ 1030 w 1539"/>
                <a:gd name="T39" fmla="*/ 166 h 357"/>
                <a:gd name="T40" fmla="*/ 879 w 1539"/>
                <a:gd name="T41" fmla="*/ 224 h 357"/>
                <a:gd name="T42" fmla="*/ 635 w 1539"/>
                <a:gd name="T43" fmla="*/ 351 h 357"/>
                <a:gd name="T44" fmla="*/ 442 w 1539"/>
                <a:gd name="T45" fmla="*/ 293 h 357"/>
                <a:gd name="T46" fmla="*/ 616 w 1539"/>
                <a:gd name="T47" fmla="*/ 199 h 357"/>
                <a:gd name="T48" fmla="*/ 442 w 1539"/>
                <a:gd name="T49" fmla="*/ 141 h 357"/>
                <a:gd name="T50" fmla="*/ 629 w 1539"/>
                <a:gd name="T51" fmla="*/ 64 h 357"/>
                <a:gd name="T52" fmla="*/ 372 w 1539"/>
                <a:gd name="T53" fmla="*/ 6 h 357"/>
                <a:gd name="T54" fmla="*/ 635 w 1539"/>
                <a:gd name="T55" fmla="*/ 351 h 357"/>
                <a:gd name="T56" fmla="*/ 124 w 1539"/>
                <a:gd name="T57" fmla="*/ 64 h 357"/>
                <a:gd name="T58" fmla="*/ 201 w 1539"/>
                <a:gd name="T59" fmla="*/ 79 h 357"/>
                <a:gd name="T60" fmla="*/ 203 w 1539"/>
                <a:gd name="T61" fmla="*/ 133 h 357"/>
                <a:gd name="T62" fmla="*/ 121 w 1539"/>
                <a:gd name="T63" fmla="*/ 152 h 357"/>
                <a:gd name="T64" fmla="*/ 70 w 1539"/>
                <a:gd name="T65" fmla="*/ 64 h 357"/>
                <a:gd name="T66" fmla="*/ 70 w 1539"/>
                <a:gd name="T67" fmla="*/ 207 h 357"/>
                <a:gd name="T68" fmla="*/ 119 w 1539"/>
                <a:gd name="T69" fmla="*/ 211 h 357"/>
                <a:gd name="T70" fmla="*/ 177 w 1539"/>
                <a:gd name="T71" fmla="*/ 276 h 357"/>
                <a:gd name="T72" fmla="*/ 311 w 1539"/>
                <a:gd name="T73" fmla="*/ 351 h 357"/>
                <a:gd name="T74" fmla="*/ 229 w 1539"/>
                <a:gd name="T75" fmla="*/ 228 h 357"/>
                <a:gd name="T76" fmla="*/ 260 w 1539"/>
                <a:gd name="T77" fmla="*/ 167 h 357"/>
                <a:gd name="T78" fmla="*/ 267 w 1539"/>
                <a:gd name="T79" fmla="*/ 48 h 357"/>
                <a:gd name="T80" fmla="*/ 147 w 1539"/>
                <a:gd name="T81" fmla="*/ 6 h 357"/>
                <a:gd name="T82" fmla="*/ 0 w 1539"/>
                <a:gd name="T83" fmla="*/ 35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9" h="357">
                  <a:moveTo>
                    <a:pt x="1539" y="351"/>
                  </a:moveTo>
                  <a:lnTo>
                    <a:pt x="1539" y="293"/>
                  </a:lnTo>
                  <a:lnTo>
                    <a:pt x="1346" y="293"/>
                  </a:lnTo>
                  <a:lnTo>
                    <a:pt x="1346" y="199"/>
                  </a:lnTo>
                  <a:lnTo>
                    <a:pt x="1520" y="199"/>
                  </a:lnTo>
                  <a:lnTo>
                    <a:pt x="1520" y="141"/>
                  </a:lnTo>
                  <a:lnTo>
                    <a:pt x="1346" y="141"/>
                  </a:lnTo>
                  <a:lnTo>
                    <a:pt x="1346" y="64"/>
                  </a:lnTo>
                  <a:lnTo>
                    <a:pt x="1533" y="64"/>
                  </a:lnTo>
                  <a:lnTo>
                    <a:pt x="1533" y="6"/>
                  </a:lnTo>
                  <a:lnTo>
                    <a:pt x="1276" y="6"/>
                  </a:lnTo>
                  <a:lnTo>
                    <a:pt x="1276" y="351"/>
                  </a:lnTo>
                  <a:lnTo>
                    <a:pt x="1539" y="351"/>
                  </a:lnTo>
                  <a:close/>
                  <a:moveTo>
                    <a:pt x="1186" y="6"/>
                  </a:moveTo>
                  <a:lnTo>
                    <a:pt x="1116" y="6"/>
                  </a:lnTo>
                  <a:lnTo>
                    <a:pt x="1116" y="351"/>
                  </a:lnTo>
                  <a:lnTo>
                    <a:pt x="1186" y="351"/>
                  </a:lnTo>
                  <a:lnTo>
                    <a:pt x="1186" y="6"/>
                  </a:lnTo>
                  <a:close/>
                  <a:moveTo>
                    <a:pt x="959" y="224"/>
                  </a:moveTo>
                  <a:lnTo>
                    <a:pt x="959" y="268"/>
                  </a:lnTo>
                  <a:cubicBezTo>
                    <a:pt x="949" y="276"/>
                    <a:pt x="936" y="283"/>
                    <a:pt x="921" y="289"/>
                  </a:cubicBezTo>
                  <a:cubicBezTo>
                    <a:pt x="907" y="294"/>
                    <a:pt x="892" y="297"/>
                    <a:pt x="877" y="297"/>
                  </a:cubicBezTo>
                  <a:cubicBezTo>
                    <a:pt x="848" y="297"/>
                    <a:pt x="824" y="287"/>
                    <a:pt x="806" y="267"/>
                  </a:cubicBezTo>
                  <a:cubicBezTo>
                    <a:pt x="787" y="246"/>
                    <a:pt x="778" y="215"/>
                    <a:pt x="778" y="174"/>
                  </a:cubicBezTo>
                  <a:cubicBezTo>
                    <a:pt x="778" y="136"/>
                    <a:pt x="787" y="108"/>
                    <a:pt x="805" y="88"/>
                  </a:cubicBezTo>
                  <a:cubicBezTo>
                    <a:pt x="823" y="69"/>
                    <a:pt x="848" y="59"/>
                    <a:pt x="878" y="59"/>
                  </a:cubicBezTo>
                  <a:cubicBezTo>
                    <a:pt x="898" y="59"/>
                    <a:pt x="915" y="64"/>
                    <a:pt x="928" y="74"/>
                  </a:cubicBezTo>
                  <a:cubicBezTo>
                    <a:pt x="942" y="84"/>
                    <a:pt x="951" y="97"/>
                    <a:pt x="956" y="114"/>
                  </a:cubicBezTo>
                  <a:lnTo>
                    <a:pt x="1025" y="101"/>
                  </a:lnTo>
                  <a:cubicBezTo>
                    <a:pt x="1018" y="70"/>
                    <a:pt x="1003" y="45"/>
                    <a:pt x="979" y="27"/>
                  </a:cubicBezTo>
                  <a:cubicBezTo>
                    <a:pt x="954" y="9"/>
                    <a:pt x="921" y="0"/>
                    <a:pt x="878" y="0"/>
                  </a:cubicBezTo>
                  <a:cubicBezTo>
                    <a:pt x="845" y="0"/>
                    <a:pt x="817" y="5"/>
                    <a:pt x="795" y="17"/>
                  </a:cubicBezTo>
                  <a:cubicBezTo>
                    <a:pt x="766" y="32"/>
                    <a:pt x="744" y="53"/>
                    <a:pt x="729" y="81"/>
                  </a:cubicBezTo>
                  <a:cubicBezTo>
                    <a:pt x="714" y="109"/>
                    <a:pt x="706" y="141"/>
                    <a:pt x="706" y="177"/>
                  </a:cubicBezTo>
                  <a:cubicBezTo>
                    <a:pt x="706" y="210"/>
                    <a:pt x="713" y="241"/>
                    <a:pt x="727" y="269"/>
                  </a:cubicBezTo>
                  <a:cubicBezTo>
                    <a:pt x="740" y="297"/>
                    <a:pt x="760" y="319"/>
                    <a:pt x="787" y="334"/>
                  </a:cubicBezTo>
                  <a:cubicBezTo>
                    <a:pt x="814" y="349"/>
                    <a:pt x="846" y="357"/>
                    <a:pt x="882" y="357"/>
                  </a:cubicBezTo>
                  <a:cubicBezTo>
                    <a:pt x="910" y="357"/>
                    <a:pt x="938" y="352"/>
                    <a:pt x="966" y="341"/>
                  </a:cubicBezTo>
                  <a:cubicBezTo>
                    <a:pt x="994" y="330"/>
                    <a:pt x="1015" y="318"/>
                    <a:pt x="1030" y="303"/>
                  </a:cubicBezTo>
                  <a:lnTo>
                    <a:pt x="1030" y="166"/>
                  </a:lnTo>
                  <a:lnTo>
                    <a:pt x="879" y="166"/>
                  </a:lnTo>
                  <a:lnTo>
                    <a:pt x="879" y="224"/>
                  </a:lnTo>
                  <a:lnTo>
                    <a:pt x="959" y="224"/>
                  </a:lnTo>
                  <a:close/>
                  <a:moveTo>
                    <a:pt x="635" y="351"/>
                  </a:moveTo>
                  <a:lnTo>
                    <a:pt x="635" y="293"/>
                  </a:lnTo>
                  <a:lnTo>
                    <a:pt x="442" y="293"/>
                  </a:lnTo>
                  <a:lnTo>
                    <a:pt x="442" y="199"/>
                  </a:lnTo>
                  <a:lnTo>
                    <a:pt x="616" y="199"/>
                  </a:lnTo>
                  <a:lnTo>
                    <a:pt x="616" y="141"/>
                  </a:lnTo>
                  <a:lnTo>
                    <a:pt x="442" y="141"/>
                  </a:lnTo>
                  <a:lnTo>
                    <a:pt x="442" y="64"/>
                  </a:lnTo>
                  <a:lnTo>
                    <a:pt x="629" y="64"/>
                  </a:lnTo>
                  <a:lnTo>
                    <a:pt x="629" y="6"/>
                  </a:lnTo>
                  <a:lnTo>
                    <a:pt x="372" y="6"/>
                  </a:lnTo>
                  <a:lnTo>
                    <a:pt x="372" y="351"/>
                  </a:lnTo>
                  <a:lnTo>
                    <a:pt x="635" y="351"/>
                  </a:lnTo>
                  <a:close/>
                  <a:moveTo>
                    <a:pt x="70" y="64"/>
                  </a:moveTo>
                  <a:lnTo>
                    <a:pt x="124" y="64"/>
                  </a:lnTo>
                  <a:cubicBezTo>
                    <a:pt x="152" y="64"/>
                    <a:pt x="169" y="64"/>
                    <a:pt x="175" y="65"/>
                  </a:cubicBezTo>
                  <a:cubicBezTo>
                    <a:pt x="186" y="67"/>
                    <a:pt x="195" y="72"/>
                    <a:pt x="201" y="79"/>
                  </a:cubicBezTo>
                  <a:cubicBezTo>
                    <a:pt x="207" y="86"/>
                    <a:pt x="211" y="95"/>
                    <a:pt x="211" y="107"/>
                  </a:cubicBezTo>
                  <a:cubicBezTo>
                    <a:pt x="211" y="117"/>
                    <a:pt x="208" y="126"/>
                    <a:pt x="203" y="133"/>
                  </a:cubicBezTo>
                  <a:cubicBezTo>
                    <a:pt x="199" y="140"/>
                    <a:pt x="192" y="145"/>
                    <a:pt x="184" y="147"/>
                  </a:cubicBezTo>
                  <a:cubicBezTo>
                    <a:pt x="176" y="150"/>
                    <a:pt x="155" y="152"/>
                    <a:pt x="121" y="152"/>
                  </a:cubicBezTo>
                  <a:lnTo>
                    <a:pt x="70" y="152"/>
                  </a:lnTo>
                  <a:lnTo>
                    <a:pt x="70" y="64"/>
                  </a:lnTo>
                  <a:close/>
                  <a:moveTo>
                    <a:pt x="70" y="351"/>
                  </a:moveTo>
                  <a:lnTo>
                    <a:pt x="70" y="207"/>
                  </a:lnTo>
                  <a:lnTo>
                    <a:pt x="84" y="207"/>
                  </a:lnTo>
                  <a:cubicBezTo>
                    <a:pt x="100" y="207"/>
                    <a:pt x="112" y="208"/>
                    <a:pt x="119" y="211"/>
                  </a:cubicBezTo>
                  <a:cubicBezTo>
                    <a:pt x="126" y="213"/>
                    <a:pt x="133" y="218"/>
                    <a:pt x="140" y="225"/>
                  </a:cubicBezTo>
                  <a:cubicBezTo>
                    <a:pt x="146" y="232"/>
                    <a:pt x="159" y="249"/>
                    <a:pt x="177" y="276"/>
                  </a:cubicBezTo>
                  <a:lnTo>
                    <a:pt x="227" y="351"/>
                  </a:lnTo>
                  <a:lnTo>
                    <a:pt x="311" y="351"/>
                  </a:lnTo>
                  <a:lnTo>
                    <a:pt x="268" y="284"/>
                  </a:lnTo>
                  <a:cubicBezTo>
                    <a:pt x="252" y="257"/>
                    <a:pt x="238" y="238"/>
                    <a:pt x="229" y="228"/>
                  </a:cubicBezTo>
                  <a:cubicBezTo>
                    <a:pt x="219" y="217"/>
                    <a:pt x="206" y="207"/>
                    <a:pt x="191" y="199"/>
                  </a:cubicBezTo>
                  <a:cubicBezTo>
                    <a:pt x="222" y="194"/>
                    <a:pt x="244" y="184"/>
                    <a:pt x="260" y="167"/>
                  </a:cubicBezTo>
                  <a:cubicBezTo>
                    <a:pt x="275" y="150"/>
                    <a:pt x="282" y="128"/>
                    <a:pt x="282" y="102"/>
                  </a:cubicBezTo>
                  <a:cubicBezTo>
                    <a:pt x="282" y="82"/>
                    <a:pt x="277" y="64"/>
                    <a:pt x="267" y="48"/>
                  </a:cubicBezTo>
                  <a:cubicBezTo>
                    <a:pt x="257" y="32"/>
                    <a:pt x="244" y="21"/>
                    <a:pt x="227" y="15"/>
                  </a:cubicBezTo>
                  <a:cubicBezTo>
                    <a:pt x="210" y="9"/>
                    <a:pt x="184" y="6"/>
                    <a:pt x="147" y="6"/>
                  </a:cubicBezTo>
                  <a:lnTo>
                    <a:pt x="0" y="6"/>
                  </a:lnTo>
                  <a:lnTo>
                    <a:pt x="0" y="351"/>
                  </a:lnTo>
                  <a:lnTo>
                    <a:pt x="70" y="351"/>
                  </a:lnTo>
                  <a:close/>
                </a:path>
              </a:pathLst>
            </a:custGeom>
            <a:solidFill>
              <a:srgbClr val="D98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7497" y="2497"/>
              <a:ext cx="787" cy="86"/>
            </a:xfrm>
            <a:custGeom>
              <a:avLst/>
              <a:gdLst>
                <a:gd name="T0" fmla="*/ 165 w 3455"/>
                <a:gd name="T1" fmla="*/ 358 h 358"/>
                <a:gd name="T2" fmla="*/ 331 w 3455"/>
                <a:gd name="T3" fmla="*/ 180 h 358"/>
                <a:gd name="T4" fmla="*/ 166 w 3455"/>
                <a:gd name="T5" fmla="*/ 0 h 358"/>
                <a:gd name="T6" fmla="*/ 20 w 3455"/>
                <a:gd name="T7" fmla="*/ 270 h 358"/>
                <a:gd name="T8" fmla="*/ 227 w 3455"/>
                <a:gd name="T9" fmla="*/ 57 h 358"/>
                <a:gd name="T10" fmla="*/ 250 w 3455"/>
                <a:gd name="T11" fmla="*/ 283 h 358"/>
                <a:gd name="T12" fmla="*/ 47 w 3455"/>
                <a:gd name="T13" fmla="*/ 185 h 358"/>
                <a:gd name="T14" fmla="*/ 460 w 3455"/>
                <a:gd name="T15" fmla="*/ 199 h 358"/>
                <a:gd name="T16" fmla="*/ 559 w 3455"/>
                <a:gd name="T17" fmla="*/ 209 h 358"/>
                <a:gd name="T18" fmla="*/ 661 w 3455"/>
                <a:gd name="T19" fmla="*/ 352 h 358"/>
                <a:gd name="T20" fmla="*/ 621 w 3455"/>
                <a:gd name="T21" fmla="*/ 212 h 358"/>
                <a:gd name="T22" fmla="*/ 691 w 3455"/>
                <a:gd name="T23" fmla="*/ 101 h 358"/>
                <a:gd name="T24" fmla="*/ 568 w 3455"/>
                <a:gd name="T25" fmla="*/ 7 h 358"/>
                <a:gd name="T26" fmla="*/ 460 w 3455"/>
                <a:gd name="T27" fmla="*/ 352 h 358"/>
                <a:gd name="T28" fmla="*/ 626 w 3455"/>
                <a:gd name="T29" fmla="*/ 61 h 358"/>
                <a:gd name="T30" fmla="*/ 607 w 3455"/>
                <a:gd name="T31" fmla="*/ 153 h 358"/>
                <a:gd name="T32" fmla="*/ 460 w 3455"/>
                <a:gd name="T33" fmla="*/ 45 h 358"/>
                <a:gd name="T34" fmla="*/ 1007 w 3455"/>
                <a:gd name="T35" fmla="*/ 305 h 358"/>
                <a:gd name="T36" fmla="*/ 838 w 3455"/>
                <a:gd name="T37" fmla="*/ 255 h 358"/>
                <a:gd name="T38" fmla="*/ 857 w 3455"/>
                <a:gd name="T39" fmla="*/ 74 h 358"/>
                <a:gd name="T40" fmla="*/ 996 w 3455"/>
                <a:gd name="T41" fmla="*/ 49 h 358"/>
                <a:gd name="T42" fmla="*/ 1089 w 3455"/>
                <a:gd name="T43" fmla="*/ 103 h 358"/>
                <a:gd name="T44" fmla="*/ 948 w 3455"/>
                <a:gd name="T45" fmla="*/ 1 h 358"/>
                <a:gd name="T46" fmla="*/ 775 w 3455"/>
                <a:gd name="T47" fmla="*/ 181 h 358"/>
                <a:gd name="T48" fmla="*/ 951 w 3455"/>
                <a:gd name="T49" fmla="*/ 358 h 358"/>
                <a:gd name="T50" fmla="*/ 1094 w 3455"/>
                <a:gd name="T51" fmla="*/ 176 h 358"/>
                <a:gd name="T52" fmla="*/ 1050 w 3455"/>
                <a:gd name="T53" fmla="*/ 217 h 358"/>
                <a:gd name="T54" fmla="*/ 1379 w 3455"/>
                <a:gd name="T55" fmla="*/ 247 h 358"/>
                <a:gd name="T56" fmla="*/ 1330 w 3455"/>
                <a:gd name="T57" fmla="*/ 7 h 358"/>
                <a:gd name="T58" fmla="*/ 1197 w 3455"/>
                <a:gd name="T59" fmla="*/ 352 h 358"/>
                <a:gd name="T60" fmla="*/ 1329 w 3455"/>
                <a:gd name="T61" fmla="*/ 115 h 358"/>
                <a:gd name="T62" fmla="*/ 1286 w 3455"/>
                <a:gd name="T63" fmla="*/ 109 h 358"/>
                <a:gd name="T64" fmla="*/ 1757 w 3455"/>
                <a:gd name="T65" fmla="*/ 352 h 358"/>
                <a:gd name="T66" fmla="*/ 1760 w 3455"/>
                <a:gd name="T67" fmla="*/ 7 h 358"/>
                <a:gd name="T68" fmla="*/ 1532 w 3455"/>
                <a:gd name="T69" fmla="*/ 7 h 358"/>
                <a:gd name="T70" fmla="*/ 1958 w 3455"/>
                <a:gd name="T71" fmla="*/ 7 h 358"/>
                <a:gd name="T72" fmla="*/ 1958 w 3455"/>
                <a:gd name="T73" fmla="*/ 352 h 358"/>
                <a:gd name="T74" fmla="*/ 2116 w 3455"/>
                <a:gd name="T75" fmla="*/ 344 h 358"/>
                <a:gd name="T76" fmla="*/ 2307 w 3455"/>
                <a:gd name="T77" fmla="*/ 306 h 358"/>
                <a:gd name="T78" fmla="*/ 2264 w 3455"/>
                <a:gd name="T79" fmla="*/ 170 h 358"/>
                <a:gd name="T80" fmla="*/ 2105 w 3455"/>
                <a:gd name="T81" fmla="*/ 93 h 358"/>
                <a:gd name="T82" fmla="*/ 2244 w 3455"/>
                <a:gd name="T83" fmla="*/ 58 h 358"/>
                <a:gd name="T84" fmla="*/ 2295 w 3455"/>
                <a:gd name="T85" fmla="*/ 49 h 358"/>
                <a:gd name="T86" fmla="*/ 2119 w 3455"/>
                <a:gd name="T87" fmla="*/ 12 h 358"/>
                <a:gd name="T88" fmla="*/ 2073 w 3455"/>
                <a:gd name="T89" fmla="*/ 139 h 358"/>
                <a:gd name="T90" fmla="*/ 2238 w 3455"/>
                <a:gd name="T91" fmla="*/ 209 h 358"/>
                <a:gd name="T92" fmla="*/ 2269 w 3455"/>
                <a:gd name="T93" fmla="*/ 288 h 358"/>
                <a:gd name="T94" fmla="*/ 2140 w 3455"/>
                <a:gd name="T95" fmla="*/ 307 h 358"/>
                <a:gd name="T96" fmla="*/ 2047 w 3455"/>
                <a:gd name="T97" fmla="*/ 241 h 358"/>
                <a:gd name="T98" fmla="*/ 2458 w 3455"/>
                <a:gd name="T99" fmla="*/ 247 h 358"/>
                <a:gd name="T100" fmla="*/ 2695 w 3455"/>
                <a:gd name="T101" fmla="*/ 352 h 358"/>
                <a:gd name="T102" fmla="*/ 2371 w 3455"/>
                <a:gd name="T103" fmla="*/ 352 h 358"/>
                <a:gd name="T104" fmla="*/ 2527 w 3455"/>
                <a:gd name="T105" fmla="*/ 43 h 358"/>
                <a:gd name="T106" fmla="*/ 2471 w 3455"/>
                <a:gd name="T107" fmla="*/ 210 h 358"/>
                <a:gd name="T108" fmla="*/ 2853 w 3455"/>
                <a:gd name="T109" fmla="*/ 47 h 358"/>
                <a:gd name="T110" fmla="*/ 2693 w 3455"/>
                <a:gd name="T111" fmla="*/ 7 h 358"/>
                <a:gd name="T112" fmla="*/ 2807 w 3455"/>
                <a:gd name="T113" fmla="*/ 352 h 358"/>
                <a:gd name="T114" fmla="*/ 3046 w 3455"/>
                <a:gd name="T115" fmla="*/ 7 h 358"/>
                <a:gd name="T116" fmla="*/ 3092 w 3455"/>
                <a:gd name="T117" fmla="*/ 7 h 358"/>
                <a:gd name="T118" fmla="*/ 3243 w 3455"/>
                <a:gd name="T119" fmla="*/ 311 h 358"/>
                <a:gd name="T120" fmla="*/ 3434 w 3455"/>
                <a:gd name="T121" fmla="*/ 153 h 358"/>
                <a:gd name="T122" fmla="*/ 3447 w 3455"/>
                <a:gd name="T123" fmla="*/ 47 h 358"/>
                <a:gd name="T124" fmla="*/ 3198 w 3455"/>
                <a:gd name="T125" fmla="*/ 35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5" h="358">
                  <a:moveTo>
                    <a:pt x="20" y="270"/>
                  </a:moveTo>
                  <a:cubicBezTo>
                    <a:pt x="33" y="297"/>
                    <a:pt x="53" y="319"/>
                    <a:pt x="78" y="334"/>
                  </a:cubicBezTo>
                  <a:cubicBezTo>
                    <a:pt x="104" y="350"/>
                    <a:pt x="133" y="358"/>
                    <a:pt x="165" y="358"/>
                  </a:cubicBezTo>
                  <a:cubicBezTo>
                    <a:pt x="195" y="358"/>
                    <a:pt x="223" y="351"/>
                    <a:pt x="249" y="337"/>
                  </a:cubicBezTo>
                  <a:cubicBezTo>
                    <a:pt x="275" y="322"/>
                    <a:pt x="295" y="301"/>
                    <a:pt x="309" y="274"/>
                  </a:cubicBezTo>
                  <a:cubicBezTo>
                    <a:pt x="323" y="246"/>
                    <a:pt x="331" y="215"/>
                    <a:pt x="331" y="180"/>
                  </a:cubicBezTo>
                  <a:cubicBezTo>
                    <a:pt x="331" y="145"/>
                    <a:pt x="324" y="114"/>
                    <a:pt x="310" y="87"/>
                  </a:cubicBezTo>
                  <a:cubicBezTo>
                    <a:pt x="297" y="60"/>
                    <a:pt x="277" y="39"/>
                    <a:pt x="252" y="23"/>
                  </a:cubicBezTo>
                  <a:cubicBezTo>
                    <a:pt x="226" y="8"/>
                    <a:pt x="197" y="0"/>
                    <a:pt x="166" y="0"/>
                  </a:cubicBezTo>
                  <a:cubicBezTo>
                    <a:pt x="117" y="0"/>
                    <a:pt x="77" y="17"/>
                    <a:pt x="46" y="49"/>
                  </a:cubicBezTo>
                  <a:cubicBezTo>
                    <a:pt x="16" y="82"/>
                    <a:pt x="0" y="126"/>
                    <a:pt x="0" y="184"/>
                  </a:cubicBezTo>
                  <a:cubicBezTo>
                    <a:pt x="0" y="214"/>
                    <a:pt x="7" y="243"/>
                    <a:pt x="20" y="270"/>
                  </a:cubicBezTo>
                  <a:close/>
                  <a:moveTo>
                    <a:pt x="82" y="73"/>
                  </a:moveTo>
                  <a:cubicBezTo>
                    <a:pt x="106" y="51"/>
                    <a:pt x="133" y="40"/>
                    <a:pt x="166" y="40"/>
                  </a:cubicBezTo>
                  <a:cubicBezTo>
                    <a:pt x="189" y="40"/>
                    <a:pt x="209" y="46"/>
                    <a:pt x="227" y="57"/>
                  </a:cubicBezTo>
                  <a:cubicBezTo>
                    <a:pt x="246" y="69"/>
                    <a:pt x="260" y="85"/>
                    <a:pt x="269" y="106"/>
                  </a:cubicBezTo>
                  <a:cubicBezTo>
                    <a:pt x="279" y="127"/>
                    <a:pt x="283" y="151"/>
                    <a:pt x="283" y="180"/>
                  </a:cubicBezTo>
                  <a:cubicBezTo>
                    <a:pt x="283" y="224"/>
                    <a:pt x="272" y="258"/>
                    <a:pt x="250" y="283"/>
                  </a:cubicBezTo>
                  <a:cubicBezTo>
                    <a:pt x="228" y="307"/>
                    <a:pt x="200" y="319"/>
                    <a:pt x="165" y="319"/>
                  </a:cubicBezTo>
                  <a:cubicBezTo>
                    <a:pt x="131" y="319"/>
                    <a:pt x="103" y="307"/>
                    <a:pt x="81" y="283"/>
                  </a:cubicBezTo>
                  <a:cubicBezTo>
                    <a:pt x="58" y="259"/>
                    <a:pt x="47" y="226"/>
                    <a:pt x="47" y="185"/>
                  </a:cubicBezTo>
                  <a:cubicBezTo>
                    <a:pt x="47" y="132"/>
                    <a:pt x="59" y="95"/>
                    <a:pt x="82" y="73"/>
                  </a:cubicBezTo>
                  <a:close/>
                  <a:moveTo>
                    <a:pt x="460" y="352"/>
                  </a:moveTo>
                  <a:lnTo>
                    <a:pt x="460" y="199"/>
                  </a:lnTo>
                  <a:lnTo>
                    <a:pt x="513" y="199"/>
                  </a:lnTo>
                  <a:cubicBezTo>
                    <a:pt x="525" y="199"/>
                    <a:pt x="533" y="199"/>
                    <a:pt x="539" y="200"/>
                  </a:cubicBezTo>
                  <a:cubicBezTo>
                    <a:pt x="546" y="202"/>
                    <a:pt x="553" y="205"/>
                    <a:pt x="559" y="209"/>
                  </a:cubicBezTo>
                  <a:cubicBezTo>
                    <a:pt x="566" y="214"/>
                    <a:pt x="574" y="222"/>
                    <a:pt x="583" y="233"/>
                  </a:cubicBezTo>
                  <a:cubicBezTo>
                    <a:pt x="591" y="244"/>
                    <a:pt x="602" y="259"/>
                    <a:pt x="616" y="280"/>
                  </a:cubicBezTo>
                  <a:lnTo>
                    <a:pt x="661" y="352"/>
                  </a:lnTo>
                  <a:lnTo>
                    <a:pt x="719" y="352"/>
                  </a:lnTo>
                  <a:lnTo>
                    <a:pt x="659" y="258"/>
                  </a:lnTo>
                  <a:cubicBezTo>
                    <a:pt x="647" y="240"/>
                    <a:pt x="634" y="224"/>
                    <a:pt x="621" y="212"/>
                  </a:cubicBezTo>
                  <a:cubicBezTo>
                    <a:pt x="615" y="206"/>
                    <a:pt x="605" y="201"/>
                    <a:pt x="593" y="195"/>
                  </a:cubicBezTo>
                  <a:cubicBezTo>
                    <a:pt x="626" y="190"/>
                    <a:pt x="651" y="180"/>
                    <a:pt x="667" y="163"/>
                  </a:cubicBezTo>
                  <a:cubicBezTo>
                    <a:pt x="683" y="146"/>
                    <a:pt x="691" y="125"/>
                    <a:pt x="691" y="101"/>
                  </a:cubicBezTo>
                  <a:cubicBezTo>
                    <a:pt x="691" y="82"/>
                    <a:pt x="686" y="64"/>
                    <a:pt x="676" y="49"/>
                  </a:cubicBezTo>
                  <a:cubicBezTo>
                    <a:pt x="667" y="33"/>
                    <a:pt x="654" y="22"/>
                    <a:pt x="638" y="16"/>
                  </a:cubicBezTo>
                  <a:cubicBezTo>
                    <a:pt x="622" y="10"/>
                    <a:pt x="598" y="7"/>
                    <a:pt x="568" y="7"/>
                  </a:cubicBezTo>
                  <a:lnTo>
                    <a:pt x="414" y="7"/>
                  </a:lnTo>
                  <a:lnTo>
                    <a:pt x="414" y="352"/>
                  </a:lnTo>
                  <a:lnTo>
                    <a:pt x="460" y="352"/>
                  </a:lnTo>
                  <a:close/>
                  <a:moveTo>
                    <a:pt x="460" y="45"/>
                  </a:moveTo>
                  <a:lnTo>
                    <a:pt x="569" y="45"/>
                  </a:lnTo>
                  <a:cubicBezTo>
                    <a:pt x="595" y="45"/>
                    <a:pt x="614" y="50"/>
                    <a:pt x="626" y="61"/>
                  </a:cubicBezTo>
                  <a:cubicBezTo>
                    <a:pt x="637" y="71"/>
                    <a:pt x="643" y="84"/>
                    <a:pt x="643" y="101"/>
                  </a:cubicBezTo>
                  <a:cubicBezTo>
                    <a:pt x="643" y="112"/>
                    <a:pt x="640" y="122"/>
                    <a:pt x="634" y="132"/>
                  </a:cubicBezTo>
                  <a:cubicBezTo>
                    <a:pt x="628" y="141"/>
                    <a:pt x="619" y="148"/>
                    <a:pt x="607" y="153"/>
                  </a:cubicBezTo>
                  <a:cubicBezTo>
                    <a:pt x="596" y="157"/>
                    <a:pt x="579" y="159"/>
                    <a:pt x="558" y="159"/>
                  </a:cubicBezTo>
                  <a:lnTo>
                    <a:pt x="460" y="159"/>
                  </a:lnTo>
                  <a:lnTo>
                    <a:pt x="460" y="45"/>
                  </a:lnTo>
                  <a:close/>
                  <a:moveTo>
                    <a:pt x="1050" y="217"/>
                  </a:moveTo>
                  <a:lnTo>
                    <a:pt x="1050" y="281"/>
                  </a:lnTo>
                  <a:cubicBezTo>
                    <a:pt x="1040" y="290"/>
                    <a:pt x="1026" y="298"/>
                    <a:pt x="1007" y="305"/>
                  </a:cubicBezTo>
                  <a:cubicBezTo>
                    <a:pt x="988" y="313"/>
                    <a:pt x="969" y="317"/>
                    <a:pt x="949" y="317"/>
                  </a:cubicBezTo>
                  <a:cubicBezTo>
                    <a:pt x="926" y="317"/>
                    <a:pt x="904" y="312"/>
                    <a:pt x="884" y="302"/>
                  </a:cubicBezTo>
                  <a:cubicBezTo>
                    <a:pt x="864" y="292"/>
                    <a:pt x="848" y="276"/>
                    <a:pt x="838" y="255"/>
                  </a:cubicBezTo>
                  <a:cubicBezTo>
                    <a:pt x="827" y="235"/>
                    <a:pt x="822" y="209"/>
                    <a:pt x="822" y="178"/>
                  </a:cubicBezTo>
                  <a:cubicBezTo>
                    <a:pt x="822" y="153"/>
                    <a:pt x="826" y="130"/>
                    <a:pt x="835" y="109"/>
                  </a:cubicBezTo>
                  <a:cubicBezTo>
                    <a:pt x="840" y="96"/>
                    <a:pt x="848" y="85"/>
                    <a:pt x="857" y="74"/>
                  </a:cubicBezTo>
                  <a:cubicBezTo>
                    <a:pt x="866" y="64"/>
                    <a:pt x="879" y="56"/>
                    <a:pt x="894" y="49"/>
                  </a:cubicBezTo>
                  <a:cubicBezTo>
                    <a:pt x="909" y="43"/>
                    <a:pt x="927" y="40"/>
                    <a:pt x="948" y="40"/>
                  </a:cubicBezTo>
                  <a:cubicBezTo>
                    <a:pt x="965" y="40"/>
                    <a:pt x="981" y="43"/>
                    <a:pt x="996" y="49"/>
                  </a:cubicBezTo>
                  <a:cubicBezTo>
                    <a:pt x="1010" y="55"/>
                    <a:pt x="1021" y="63"/>
                    <a:pt x="1029" y="73"/>
                  </a:cubicBezTo>
                  <a:cubicBezTo>
                    <a:pt x="1036" y="83"/>
                    <a:pt x="1043" y="97"/>
                    <a:pt x="1048" y="115"/>
                  </a:cubicBezTo>
                  <a:lnTo>
                    <a:pt x="1089" y="103"/>
                  </a:lnTo>
                  <a:cubicBezTo>
                    <a:pt x="1083" y="80"/>
                    <a:pt x="1075" y="61"/>
                    <a:pt x="1063" y="47"/>
                  </a:cubicBezTo>
                  <a:cubicBezTo>
                    <a:pt x="1052" y="32"/>
                    <a:pt x="1036" y="21"/>
                    <a:pt x="1016" y="13"/>
                  </a:cubicBezTo>
                  <a:cubicBezTo>
                    <a:pt x="995" y="5"/>
                    <a:pt x="973" y="1"/>
                    <a:pt x="948" y="1"/>
                  </a:cubicBezTo>
                  <a:cubicBezTo>
                    <a:pt x="913" y="1"/>
                    <a:pt x="883" y="8"/>
                    <a:pt x="857" y="22"/>
                  </a:cubicBezTo>
                  <a:cubicBezTo>
                    <a:pt x="830" y="36"/>
                    <a:pt x="810" y="58"/>
                    <a:pt x="796" y="87"/>
                  </a:cubicBezTo>
                  <a:cubicBezTo>
                    <a:pt x="782" y="116"/>
                    <a:pt x="775" y="147"/>
                    <a:pt x="775" y="181"/>
                  </a:cubicBezTo>
                  <a:cubicBezTo>
                    <a:pt x="775" y="215"/>
                    <a:pt x="782" y="246"/>
                    <a:pt x="796" y="273"/>
                  </a:cubicBezTo>
                  <a:cubicBezTo>
                    <a:pt x="810" y="301"/>
                    <a:pt x="831" y="322"/>
                    <a:pt x="859" y="336"/>
                  </a:cubicBezTo>
                  <a:cubicBezTo>
                    <a:pt x="887" y="351"/>
                    <a:pt x="917" y="358"/>
                    <a:pt x="951" y="358"/>
                  </a:cubicBezTo>
                  <a:cubicBezTo>
                    <a:pt x="976" y="358"/>
                    <a:pt x="1001" y="353"/>
                    <a:pt x="1025" y="344"/>
                  </a:cubicBezTo>
                  <a:cubicBezTo>
                    <a:pt x="1049" y="335"/>
                    <a:pt x="1072" y="322"/>
                    <a:pt x="1094" y="304"/>
                  </a:cubicBezTo>
                  <a:lnTo>
                    <a:pt x="1094" y="176"/>
                  </a:lnTo>
                  <a:lnTo>
                    <a:pt x="948" y="176"/>
                  </a:lnTo>
                  <a:lnTo>
                    <a:pt x="948" y="217"/>
                  </a:lnTo>
                  <a:lnTo>
                    <a:pt x="1050" y="217"/>
                  </a:lnTo>
                  <a:close/>
                  <a:moveTo>
                    <a:pt x="1197" y="352"/>
                  </a:moveTo>
                  <a:lnTo>
                    <a:pt x="1235" y="247"/>
                  </a:lnTo>
                  <a:lnTo>
                    <a:pt x="1379" y="247"/>
                  </a:lnTo>
                  <a:lnTo>
                    <a:pt x="1419" y="352"/>
                  </a:lnTo>
                  <a:lnTo>
                    <a:pt x="1471" y="352"/>
                  </a:lnTo>
                  <a:lnTo>
                    <a:pt x="1330" y="7"/>
                  </a:lnTo>
                  <a:lnTo>
                    <a:pt x="1281" y="7"/>
                  </a:lnTo>
                  <a:lnTo>
                    <a:pt x="1148" y="352"/>
                  </a:lnTo>
                  <a:lnTo>
                    <a:pt x="1197" y="352"/>
                  </a:lnTo>
                  <a:close/>
                  <a:moveTo>
                    <a:pt x="1286" y="109"/>
                  </a:moveTo>
                  <a:cubicBezTo>
                    <a:pt x="1294" y="87"/>
                    <a:pt x="1300" y="65"/>
                    <a:pt x="1304" y="43"/>
                  </a:cubicBezTo>
                  <a:cubicBezTo>
                    <a:pt x="1310" y="62"/>
                    <a:pt x="1318" y="85"/>
                    <a:pt x="1329" y="115"/>
                  </a:cubicBezTo>
                  <a:lnTo>
                    <a:pt x="1365" y="210"/>
                  </a:lnTo>
                  <a:lnTo>
                    <a:pt x="1248" y="210"/>
                  </a:lnTo>
                  <a:lnTo>
                    <a:pt x="1286" y="109"/>
                  </a:lnTo>
                  <a:close/>
                  <a:moveTo>
                    <a:pt x="1575" y="352"/>
                  </a:moveTo>
                  <a:lnTo>
                    <a:pt x="1575" y="81"/>
                  </a:lnTo>
                  <a:lnTo>
                    <a:pt x="1757" y="352"/>
                  </a:lnTo>
                  <a:lnTo>
                    <a:pt x="1804" y="352"/>
                  </a:lnTo>
                  <a:lnTo>
                    <a:pt x="1804" y="7"/>
                  </a:lnTo>
                  <a:lnTo>
                    <a:pt x="1760" y="7"/>
                  </a:lnTo>
                  <a:lnTo>
                    <a:pt x="1760" y="278"/>
                  </a:lnTo>
                  <a:lnTo>
                    <a:pt x="1578" y="7"/>
                  </a:lnTo>
                  <a:lnTo>
                    <a:pt x="1532" y="7"/>
                  </a:lnTo>
                  <a:lnTo>
                    <a:pt x="1532" y="352"/>
                  </a:lnTo>
                  <a:lnTo>
                    <a:pt x="1575" y="352"/>
                  </a:lnTo>
                  <a:close/>
                  <a:moveTo>
                    <a:pt x="1958" y="7"/>
                  </a:moveTo>
                  <a:lnTo>
                    <a:pt x="1913" y="7"/>
                  </a:lnTo>
                  <a:lnTo>
                    <a:pt x="1913" y="352"/>
                  </a:lnTo>
                  <a:lnTo>
                    <a:pt x="1958" y="352"/>
                  </a:lnTo>
                  <a:lnTo>
                    <a:pt x="1958" y="7"/>
                  </a:lnTo>
                  <a:close/>
                  <a:moveTo>
                    <a:pt x="2066" y="303"/>
                  </a:moveTo>
                  <a:cubicBezTo>
                    <a:pt x="2078" y="321"/>
                    <a:pt x="2095" y="335"/>
                    <a:pt x="2116" y="344"/>
                  </a:cubicBezTo>
                  <a:cubicBezTo>
                    <a:pt x="2137" y="353"/>
                    <a:pt x="2164" y="358"/>
                    <a:pt x="2195" y="358"/>
                  </a:cubicBezTo>
                  <a:cubicBezTo>
                    <a:pt x="2219" y="358"/>
                    <a:pt x="2242" y="353"/>
                    <a:pt x="2261" y="344"/>
                  </a:cubicBezTo>
                  <a:cubicBezTo>
                    <a:pt x="2281" y="335"/>
                    <a:pt x="2296" y="323"/>
                    <a:pt x="2307" y="306"/>
                  </a:cubicBezTo>
                  <a:cubicBezTo>
                    <a:pt x="2317" y="290"/>
                    <a:pt x="2323" y="273"/>
                    <a:pt x="2323" y="254"/>
                  </a:cubicBezTo>
                  <a:cubicBezTo>
                    <a:pt x="2323" y="236"/>
                    <a:pt x="2318" y="220"/>
                    <a:pt x="2308" y="205"/>
                  </a:cubicBezTo>
                  <a:cubicBezTo>
                    <a:pt x="2299" y="191"/>
                    <a:pt x="2284" y="179"/>
                    <a:pt x="2264" y="170"/>
                  </a:cubicBezTo>
                  <a:cubicBezTo>
                    <a:pt x="2250" y="164"/>
                    <a:pt x="2224" y="156"/>
                    <a:pt x="2187" y="148"/>
                  </a:cubicBezTo>
                  <a:cubicBezTo>
                    <a:pt x="2150" y="140"/>
                    <a:pt x="2127" y="131"/>
                    <a:pt x="2118" y="123"/>
                  </a:cubicBezTo>
                  <a:cubicBezTo>
                    <a:pt x="2109" y="115"/>
                    <a:pt x="2105" y="105"/>
                    <a:pt x="2105" y="93"/>
                  </a:cubicBezTo>
                  <a:cubicBezTo>
                    <a:pt x="2105" y="79"/>
                    <a:pt x="2111" y="66"/>
                    <a:pt x="2124" y="56"/>
                  </a:cubicBezTo>
                  <a:cubicBezTo>
                    <a:pt x="2136" y="46"/>
                    <a:pt x="2157" y="41"/>
                    <a:pt x="2184" y="41"/>
                  </a:cubicBezTo>
                  <a:cubicBezTo>
                    <a:pt x="2211" y="41"/>
                    <a:pt x="2231" y="47"/>
                    <a:pt x="2244" y="58"/>
                  </a:cubicBezTo>
                  <a:cubicBezTo>
                    <a:pt x="2258" y="69"/>
                    <a:pt x="2266" y="85"/>
                    <a:pt x="2268" y="107"/>
                  </a:cubicBezTo>
                  <a:lnTo>
                    <a:pt x="2312" y="104"/>
                  </a:lnTo>
                  <a:cubicBezTo>
                    <a:pt x="2311" y="84"/>
                    <a:pt x="2306" y="65"/>
                    <a:pt x="2295" y="49"/>
                  </a:cubicBezTo>
                  <a:cubicBezTo>
                    <a:pt x="2285" y="33"/>
                    <a:pt x="2270" y="21"/>
                    <a:pt x="2250" y="13"/>
                  </a:cubicBezTo>
                  <a:cubicBezTo>
                    <a:pt x="2230" y="5"/>
                    <a:pt x="2208" y="1"/>
                    <a:pt x="2182" y="1"/>
                  </a:cubicBezTo>
                  <a:cubicBezTo>
                    <a:pt x="2159" y="1"/>
                    <a:pt x="2138" y="5"/>
                    <a:pt x="2119" y="12"/>
                  </a:cubicBezTo>
                  <a:cubicBezTo>
                    <a:pt x="2100" y="20"/>
                    <a:pt x="2085" y="32"/>
                    <a:pt x="2076" y="47"/>
                  </a:cubicBezTo>
                  <a:cubicBezTo>
                    <a:pt x="2066" y="62"/>
                    <a:pt x="2061" y="78"/>
                    <a:pt x="2061" y="96"/>
                  </a:cubicBezTo>
                  <a:cubicBezTo>
                    <a:pt x="2061" y="112"/>
                    <a:pt x="2065" y="126"/>
                    <a:pt x="2073" y="139"/>
                  </a:cubicBezTo>
                  <a:cubicBezTo>
                    <a:pt x="2081" y="152"/>
                    <a:pt x="2093" y="162"/>
                    <a:pt x="2110" y="171"/>
                  </a:cubicBezTo>
                  <a:cubicBezTo>
                    <a:pt x="2122" y="178"/>
                    <a:pt x="2145" y="185"/>
                    <a:pt x="2176" y="193"/>
                  </a:cubicBezTo>
                  <a:cubicBezTo>
                    <a:pt x="2208" y="200"/>
                    <a:pt x="2229" y="206"/>
                    <a:pt x="2238" y="209"/>
                  </a:cubicBezTo>
                  <a:cubicBezTo>
                    <a:pt x="2252" y="215"/>
                    <a:pt x="2263" y="222"/>
                    <a:pt x="2269" y="230"/>
                  </a:cubicBezTo>
                  <a:cubicBezTo>
                    <a:pt x="2275" y="238"/>
                    <a:pt x="2278" y="247"/>
                    <a:pt x="2278" y="258"/>
                  </a:cubicBezTo>
                  <a:cubicBezTo>
                    <a:pt x="2278" y="269"/>
                    <a:pt x="2275" y="279"/>
                    <a:pt x="2269" y="288"/>
                  </a:cubicBezTo>
                  <a:cubicBezTo>
                    <a:pt x="2262" y="297"/>
                    <a:pt x="2252" y="304"/>
                    <a:pt x="2239" y="309"/>
                  </a:cubicBezTo>
                  <a:cubicBezTo>
                    <a:pt x="2226" y="314"/>
                    <a:pt x="2210" y="317"/>
                    <a:pt x="2193" y="317"/>
                  </a:cubicBezTo>
                  <a:cubicBezTo>
                    <a:pt x="2173" y="317"/>
                    <a:pt x="2155" y="314"/>
                    <a:pt x="2140" y="307"/>
                  </a:cubicBezTo>
                  <a:cubicBezTo>
                    <a:pt x="2124" y="300"/>
                    <a:pt x="2112" y="291"/>
                    <a:pt x="2105" y="280"/>
                  </a:cubicBezTo>
                  <a:cubicBezTo>
                    <a:pt x="2097" y="269"/>
                    <a:pt x="2093" y="255"/>
                    <a:pt x="2091" y="237"/>
                  </a:cubicBezTo>
                  <a:lnTo>
                    <a:pt x="2047" y="241"/>
                  </a:lnTo>
                  <a:cubicBezTo>
                    <a:pt x="2048" y="264"/>
                    <a:pt x="2054" y="285"/>
                    <a:pt x="2066" y="303"/>
                  </a:cubicBezTo>
                  <a:close/>
                  <a:moveTo>
                    <a:pt x="2420" y="352"/>
                  </a:moveTo>
                  <a:lnTo>
                    <a:pt x="2458" y="247"/>
                  </a:lnTo>
                  <a:lnTo>
                    <a:pt x="2602" y="247"/>
                  </a:lnTo>
                  <a:lnTo>
                    <a:pt x="2642" y="352"/>
                  </a:lnTo>
                  <a:lnTo>
                    <a:pt x="2695" y="352"/>
                  </a:lnTo>
                  <a:lnTo>
                    <a:pt x="2553" y="7"/>
                  </a:lnTo>
                  <a:lnTo>
                    <a:pt x="2504" y="7"/>
                  </a:lnTo>
                  <a:lnTo>
                    <a:pt x="2371" y="352"/>
                  </a:lnTo>
                  <a:lnTo>
                    <a:pt x="2420" y="352"/>
                  </a:lnTo>
                  <a:close/>
                  <a:moveTo>
                    <a:pt x="2509" y="109"/>
                  </a:moveTo>
                  <a:cubicBezTo>
                    <a:pt x="2517" y="87"/>
                    <a:pt x="2523" y="65"/>
                    <a:pt x="2527" y="43"/>
                  </a:cubicBezTo>
                  <a:cubicBezTo>
                    <a:pt x="2533" y="62"/>
                    <a:pt x="2541" y="85"/>
                    <a:pt x="2552" y="115"/>
                  </a:cubicBezTo>
                  <a:lnTo>
                    <a:pt x="2588" y="210"/>
                  </a:lnTo>
                  <a:lnTo>
                    <a:pt x="2471" y="210"/>
                  </a:lnTo>
                  <a:lnTo>
                    <a:pt x="2509" y="109"/>
                  </a:lnTo>
                  <a:close/>
                  <a:moveTo>
                    <a:pt x="2853" y="352"/>
                  </a:moveTo>
                  <a:lnTo>
                    <a:pt x="2853" y="47"/>
                  </a:lnTo>
                  <a:lnTo>
                    <a:pt x="2967" y="47"/>
                  </a:lnTo>
                  <a:lnTo>
                    <a:pt x="2967" y="7"/>
                  </a:lnTo>
                  <a:lnTo>
                    <a:pt x="2693" y="7"/>
                  </a:lnTo>
                  <a:lnTo>
                    <a:pt x="2693" y="47"/>
                  </a:lnTo>
                  <a:lnTo>
                    <a:pt x="2807" y="47"/>
                  </a:lnTo>
                  <a:lnTo>
                    <a:pt x="2807" y="352"/>
                  </a:lnTo>
                  <a:lnTo>
                    <a:pt x="2853" y="352"/>
                  </a:lnTo>
                  <a:close/>
                  <a:moveTo>
                    <a:pt x="3092" y="7"/>
                  </a:moveTo>
                  <a:lnTo>
                    <a:pt x="3046" y="7"/>
                  </a:lnTo>
                  <a:lnTo>
                    <a:pt x="3046" y="352"/>
                  </a:lnTo>
                  <a:lnTo>
                    <a:pt x="3092" y="352"/>
                  </a:lnTo>
                  <a:lnTo>
                    <a:pt x="3092" y="7"/>
                  </a:lnTo>
                  <a:close/>
                  <a:moveTo>
                    <a:pt x="3455" y="352"/>
                  </a:moveTo>
                  <a:lnTo>
                    <a:pt x="3455" y="311"/>
                  </a:lnTo>
                  <a:lnTo>
                    <a:pt x="3243" y="311"/>
                  </a:lnTo>
                  <a:lnTo>
                    <a:pt x="3243" y="194"/>
                  </a:lnTo>
                  <a:lnTo>
                    <a:pt x="3434" y="194"/>
                  </a:lnTo>
                  <a:lnTo>
                    <a:pt x="3434" y="153"/>
                  </a:lnTo>
                  <a:lnTo>
                    <a:pt x="3243" y="153"/>
                  </a:lnTo>
                  <a:lnTo>
                    <a:pt x="3243" y="47"/>
                  </a:lnTo>
                  <a:lnTo>
                    <a:pt x="3447" y="47"/>
                  </a:lnTo>
                  <a:lnTo>
                    <a:pt x="3447" y="7"/>
                  </a:lnTo>
                  <a:lnTo>
                    <a:pt x="3198" y="7"/>
                  </a:lnTo>
                  <a:lnTo>
                    <a:pt x="3198" y="352"/>
                  </a:lnTo>
                  <a:lnTo>
                    <a:pt x="3455" y="3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8667" y="2463"/>
              <a:ext cx="55" cy="56"/>
            </a:xfrm>
            <a:custGeom>
              <a:avLst/>
              <a:gdLst>
                <a:gd name="T0" fmla="*/ 86 w 243"/>
                <a:gd name="T1" fmla="*/ 130 h 231"/>
                <a:gd name="T2" fmla="*/ 0 w 243"/>
                <a:gd name="T3" fmla="*/ 110 h 231"/>
                <a:gd name="T4" fmla="*/ 10 w 243"/>
                <a:gd name="T5" fmla="*/ 81 h 231"/>
                <a:gd name="T6" fmla="*/ 19 w 243"/>
                <a:gd name="T7" fmla="*/ 53 h 231"/>
                <a:gd name="T8" fmla="*/ 99 w 243"/>
                <a:gd name="T9" fmla="*/ 87 h 231"/>
                <a:gd name="T10" fmla="*/ 92 w 243"/>
                <a:gd name="T11" fmla="*/ 0 h 231"/>
                <a:gd name="T12" fmla="*/ 122 w 243"/>
                <a:gd name="T13" fmla="*/ 0 h 231"/>
                <a:gd name="T14" fmla="*/ 152 w 243"/>
                <a:gd name="T15" fmla="*/ 0 h 231"/>
                <a:gd name="T16" fmla="*/ 144 w 243"/>
                <a:gd name="T17" fmla="*/ 87 h 231"/>
                <a:gd name="T18" fmla="*/ 224 w 243"/>
                <a:gd name="T19" fmla="*/ 53 h 231"/>
                <a:gd name="T20" fmla="*/ 234 w 243"/>
                <a:gd name="T21" fmla="*/ 81 h 231"/>
                <a:gd name="T22" fmla="*/ 243 w 243"/>
                <a:gd name="T23" fmla="*/ 110 h 231"/>
                <a:gd name="T24" fmla="*/ 158 w 243"/>
                <a:gd name="T25" fmla="*/ 130 h 231"/>
                <a:gd name="T26" fmla="*/ 158 w 243"/>
                <a:gd name="T27" fmla="*/ 130 h 231"/>
                <a:gd name="T28" fmla="*/ 215 w 243"/>
                <a:gd name="T29" fmla="*/ 195 h 231"/>
                <a:gd name="T30" fmla="*/ 191 w 243"/>
                <a:gd name="T31" fmla="*/ 213 h 231"/>
                <a:gd name="T32" fmla="*/ 167 w 243"/>
                <a:gd name="T33" fmla="*/ 231 h 231"/>
                <a:gd name="T34" fmla="*/ 122 w 243"/>
                <a:gd name="T35" fmla="*/ 156 h 231"/>
                <a:gd name="T36" fmla="*/ 122 w 243"/>
                <a:gd name="T37" fmla="*/ 156 h 231"/>
                <a:gd name="T38" fmla="*/ 77 w 243"/>
                <a:gd name="T39" fmla="*/ 231 h 231"/>
                <a:gd name="T40" fmla="*/ 52 w 243"/>
                <a:gd name="T41" fmla="*/ 213 h 231"/>
                <a:gd name="T42" fmla="*/ 28 w 243"/>
                <a:gd name="T43" fmla="*/ 195 h 231"/>
                <a:gd name="T44" fmla="*/ 86 w 243"/>
                <a:gd name="T45" fmla="*/ 13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3" h="231">
                  <a:moveTo>
                    <a:pt x="86" y="130"/>
                  </a:moveTo>
                  <a:cubicBezTo>
                    <a:pt x="50" y="123"/>
                    <a:pt x="22" y="117"/>
                    <a:pt x="0" y="110"/>
                  </a:cubicBezTo>
                  <a:lnTo>
                    <a:pt x="10" y="81"/>
                  </a:lnTo>
                  <a:lnTo>
                    <a:pt x="19" y="53"/>
                  </a:lnTo>
                  <a:cubicBezTo>
                    <a:pt x="40" y="60"/>
                    <a:pt x="67" y="71"/>
                    <a:pt x="99" y="87"/>
                  </a:cubicBezTo>
                  <a:cubicBezTo>
                    <a:pt x="94" y="52"/>
                    <a:pt x="92" y="23"/>
                    <a:pt x="92" y="0"/>
                  </a:cubicBezTo>
                  <a:lnTo>
                    <a:pt x="122" y="0"/>
                  </a:lnTo>
                  <a:lnTo>
                    <a:pt x="152" y="0"/>
                  </a:lnTo>
                  <a:cubicBezTo>
                    <a:pt x="152" y="23"/>
                    <a:pt x="149" y="52"/>
                    <a:pt x="144" y="87"/>
                  </a:cubicBezTo>
                  <a:cubicBezTo>
                    <a:pt x="176" y="71"/>
                    <a:pt x="203" y="60"/>
                    <a:pt x="224" y="53"/>
                  </a:cubicBezTo>
                  <a:lnTo>
                    <a:pt x="234" y="81"/>
                  </a:lnTo>
                  <a:lnTo>
                    <a:pt x="243" y="110"/>
                  </a:lnTo>
                  <a:cubicBezTo>
                    <a:pt x="221" y="117"/>
                    <a:pt x="193" y="123"/>
                    <a:pt x="158" y="130"/>
                  </a:cubicBezTo>
                  <a:lnTo>
                    <a:pt x="158" y="130"/>
                  </a:lnTo>
                  <a:cubicBezTo>
                    <a:pt x="183" y="155"/>
                    <a:pt x="202" y="177"/>
                    <a:pt x="215" y="195"/>
                  </a:cubicBezTo>
                  <a:lnTo>
                    <a:pt x="191" y="213"/>
                  </a:lnTo>
                  <a:lnTo>
                    <a:pt x="167" y="231"/>
                  </a:lnTo>
                  <a:cubicBezTo>
                    <a:pt x="153" y="212"/>
                    <a:pt x="138" y="187"/>
                    <a:pt x="122" y="156"/>
                  </a:cubicBezTo>
                  <a:lnTo>
                    <a:pt x="122" y="156"/>
                  </a:lnTo>
                  <a:cubicBezTo>
                    <a:pt x="105" y="187"/>
                    <a:pt x="90" y="212"/>
                    <a:pt x="77" y="231"/>
                  </a:cubicBezTo>
                  <a:lnTo>
                    <a:pt x="52" y="213"/>
                  </a:lnTo>
                  <a:lnTo>
                    <a:pt x="28" y="195"/>
                  </a:lnTo>
                  <a:cubicBezTo>
                    <a:pt x="41" y="177"/>
                    <a:pt x="61" y="155"/>
                    <a:pt x="86" y="130"/>
                  </a:cubicBezTo>
                  <a:close/>
                </a:path>
              </a:pathLst>
            </a:custGeom>
            <a:solidFill>
              <a:srgbClr val="D98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cxnSp>
        <p:nvCxnSpPr>
          <p:cNvPr id="31" name="Rechte verbindingslijn 30"/>
          <p:cNvCxnSpPr/>
          <p:nvPr userDrawn="1"/>
        </p:nvCxnSpPr>
        <p:spPr>
          <a:xfrm>
            <a:off x="4572000" y="2724912"/>
            <a:ext cx="0" cy="4134954"/>
          </a:xfrm>
          <a:prstGeom prst="line">
            <a:avLst/>
          </a:prstGeom>
          <a:ln w="19050" cap="rnd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 userDrawn="1"/>
        </p:nvCxnSpPr>
        <p:spPr>
          <a:xfrm>
            <a:off x="8229600" y="2724912"/>
            <a:ext cx="0" cy="4134954"/>
          </a:xfrm>
          <a:prstGeom prst="line">
            <a:avLst/>
          </a:prstGeom>
          <a:ln w="19050" cap="rnd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66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volledige breed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48" y="0"/>
            <a:ext cx="7616952" cy="8229600"/>
          </a:xfrm>
          <a:prstGeom prst="rect">
            <a:avLst/>
          </a:prstGeom>
        </p:spPr>
      </p:pic>
      <p:sp>
        <p:nvSpPr>
          <p:cNvPr id="24" name="Tijdelijke aanduiding voor tekst 23"/>
          <p:cNvSpPr>
            <a:spLocks noGrp="1"/>
          </p:cNvSpPr>
          <p:nvPr>
            <p:ph type="body" sz="quarter" idx="10"/>
          </p:nvPr>
        </p:nvSpPr>
        <p:spPr>
          <a:xfrm>
            <a:off x="457200" y="2603500"/>
            <a:ext cx="11444989" cy="4237039"/>
          </a:xfrm>
          <a:noFill/>
        </p:spPr>
        <p:txBody>
          <a:bodyPr lIns="0" tIns="0" rIns="0" bIns="0">
            <a:noAutofit/>
          </a:bodyPr>
          <a:lstStyle>
            <a:lvl1pPr marL="457200" indent="0">
              <a:lnSpc>
                <a:spcPts val="27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3pPr>
            <a:lvl4pPr marL="13716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4pPr>
            <a:lvl5pPr marL="18288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7" name="Tijdelijke aanduiding voor titel 1"/>
          <p:cNvSpPr>
            <a:spLocks noGrp="1"/>
          </p:cNvSpPr>
          <p:nvPr>
            <p:ph type="title"/>
          </p:nvPr>
        </p:nvSpPr>
        <p:spPr>
          <a:xfrm>
            <a:off x="914399" y="457200"/>
            <a:ext cx="10972800" cy="1828800"/>
          </a:xfrm>
          <a:prstGeom prst="rect">
            <a:avLst/>
          </a:prstGeom>
        </p:spPr>
        <p:txBody>
          <a:bodyPr vert="horz" lIns="0" tIns="0" rIns="0" bIns="182880" rtlCol="0" anchor="b" anchorCtr="0">
            <a:noAutofit/>
          </a:bodyPr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pPr lvl="0"/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914398" y="7543800"/>
            <a:ext cx="5486400" cy="457200"/>
          </a:xfrm>
          <a:prstGeom prst="rect">
            <a:avLst/>
          </a:prstGeom>
        </p:spPr>
        <p:txBody>
          <a:bodyPr lIns="0" tIns="82296" rIns="0" bIns="0" anchor="t" anchorCtr="0">
            <a:noAutofit/>
          </a:bodyPr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Workshop Ins en Outs DIN</a:t>
            </a:r>
            <a:endParaRPr lang="nl-NL" dirty="0"/>
          </a:p>
        </p:txBody>
      </p:sp>
      <p:grpSp>
        <p:nvGrpSpPr>
          <p:cNvPr id="22" name="Groep 21"/>
          <p:cNvGrpSpPr>
            <a:grpSpLocks noChangeAspect="1"/>
          </p:cNvGrpSpPr>
          <p:nvPr userDrawn="1"/>
        </p:nvGrpSpPr>
        <p:grpSpPr>
          <a:xfrm>
            <a:off x="12801600" y="1074223"/>
            <a:ext cx="912823" cy="914400"/>
            <a:chOff x="11871325" y="1071563"/>
            <a:chExt cx="919162" cy="920750"/>
          </a:xfrm>
        </p:grpSpPr>
        <p:sp>
          <p:nvSpPr>
            <p:cNvPr id="23" name="Rectangle 5"/>
            <p:cNvSpPr>
              <a:spLocks noChangeArrowheads="1"/>
            </p:cNvSpPr>
            <p:nvPr userDrawn="1"/>
          </p:nvSpPr>
          <p:spPr bwMode="auto">
            <a:xfrm>
              <a:off x="11871325" y="1071563"/>
              <a:ext cx="919162" cy="9207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12041188" y="1249363"/>
              <a:ext cx="579437" cy="554038"/>
            </a:xfrm>
            <a:custGeom>
              <a:avLst/>
              <a:gdLst>
                <a:gd name="T0" fmla="*/ 563 w 1602"/>
                <a:gd name="T1" fmla="*/ 855 h 1524"/>
                <a:gd name="T2" fmla="*/ 0 w 1602"/>
                <a:gd name="T3" fmla="*/ 726 h 1524"/>
                <a:gd name="T4" fmla="*/ 61 w 1602"/>
                <a:gd name="T5" fmla="*/ 538 h 1524"/>
                <a:gd name="T6" fmla="*/ 122 w 1602"/>
                <a:gd name="T7" fmla="*/ 349 h 1524"/>
                <a:gd name="T8" fmla="*/ 654 w 1602"/>
                <a:gd name="T9" fmla="*/ 576 h 1524"/>
                <a:gd name="T10" fmla="*/ 603 w 1602"/>
                <a:gd name="T11" fmla="*/ 0 h 1524"/>
                <a:gd name="T12" fmla="*/ 801 w 1602"/>
                <a:gd name="T13" fmla="*/ 0 h 1524"/>
                <a:gd name="T14" fmla="*/ 999 w 1602"/>
                <a:gd name="T15" fmla="*/ 0 h 1524"/>
                <a:gd name="T16" fmla="*/ 948 w 1602"/>
                <a:gd name="T17" fmla="*/ 576 h 1524"/>
                <a:gd name="T18" fmla="*/ 1480 w 1602"/>
                <a:gd name="T19" fmla="*/ 349 h 1524"/>
                <a:gd name="T20" fmla="*/ 1541 w 1602"/>
                <a:gd name="T21" fmla="*/ 538 h 1524"/>
                <a:gd name="T22" fmla="*/ 1602 w 1602"/>
                <a:gd name="T23" fmla="*/ 726 h 1524"/>
                <a:gd name="T24" fmla="*/ 1039 w 1602"/>
                <a:gd name="T25" fmla="*/ 855 h 1524"/>
                <a:gd name="T26" fmla="*/ 1039 w 1602"/>
                <a:gd name="T27" fmla="*/ 855 h 1524"/>
                <a:gd name="T28" fmla="*/ 1419 w 1602"/>
                <a:gd name="T29" fmla="*/ 1291 h 1524"/>
                <a:gd name="T30" fmla="*/ 1258 w 1602"/>
                <a:gd name="T31" fmla="*/ 1408 h 1524"/>
                <a:gd name="T32" fmla="*/ 1098 w 1602"/>
                <a:gd name="T33" fmla="*/ 1524 h 1524"/>
                <a:gd name="T34" fmla="*/ 801 w 1602"/>
                <a:gd name="T35" fmla="*/ 1028 h 1524"/>
                <a:gd name="T36" fmla="*/ 801 w 1602"/>
                <a:gd name="T37" fmla="*/ 1028 h 1524"/>
                <a:gd name="T38" fmla="*/ 504 w 1602"/>
                <a:gd name="T39" fmla="*/ 1524 h 1524"/>
                <a:gd name="T40" fmla="*/ 344 w 1602"/>
                <a:gd name="T41" fmla="*/ 1408 h 1524"/>
                <a:gd name="T42" fmla="*/ 183 w 1602"/>
                <a:gd name="T43" fmla="*/ 1291 h 1524"/>
                <a:gd name="T44" fmla="*/ 563 w 1602"/>
                <a:gd name="T45" fmla="*/ 855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2" h="1524">
                  <a:moveTo>
                    <a:pt x="563" y="855"/>
                  </a:moveTo>
                  <a:cubicBezTo>
                    <a:pt x="330" y="815"/>
                    <a:pt x="142" y="772"/>
                    <a:pt x="0" y="726"/>
                  </a:cubicBezTo>
                  <a:lnTo>
                    <a:pt x="61" y="538"/>
                  </a:lnTo>
                  <a:lnTo>
                    <a:pt x="122" y="349"/>
                  </a:lnTo>
                  <a:cubicBezTo>
                    <a:pt x="264" y="395"/>
                    <a:pt x="442" y="471"/>
                    <a:pt x="654" y="576"/>
                  </a:cubicBezTo>
                  <a:cubicBezTo>
                    <a:pt x="620" y="341"/>
                    <a:pt x="603" y="149"/>
                    <a:pt x="603" y="0"/>
                  </a:cubicBezTo>
                  <a:lnTo>
                    <a:pt x="801" y="0"/>
                  </a:lnTo>
                  <a:lnTo>
                    <a:pt x="999" y="0"/>
                  </a:lnTo>
                  <a:cubicBezTo>
                    <a:pt x="999" y="149"/>
                    <a:pt x="982" y="341"/>
                    <a:pt x="948" y="576"/>
                  </a:cubicBezTo>
                  <a:cubicBezTo>
                    <a:pt x="1161" y="471"/>
                    <a:pt x="1338" y="395"/>
                    <a:pt x="1480" y="349"/>
                  </a:cubicBezTo>
                  <a:lnTo>
                    <a:pt x="1541" y="538"/>
                  </a:lnTo>
                  <a:lnTo>
                    <a:pt x="1602" y="726"/>
                  </a:lnTo>
                  <a:cubicBezTo>
                    <a:pt x="1460" y="772"/>
                    <a:pt x="1272" y="815"/>
                    <a:pt x="1039" y="855"/>
                  </a:cubicBezTo>
                  <a:lnTo>
                    <a:pt x="1039" y="855"/>
                  </a:lnTo>
                  <a:cubicBezTo>
                    <a:pt x="1204" y="1025"/>
                    <a:pt x="1331" y="1170"/>
                    <a:pt x="1419" y="1291"/>
                  </a:cubicBezTo>
                  <a:lnTo>
                    <a:pt x="1258" y="1408"/>
                  </a:lnTo>
                  <a:lnTo>
                    <a:pt x="1098" y="1524"/>
                  </a:lnTo>
                  <a:cubicBezTo>
                    <a:pt x="1010" y="1403"/>
                    <a:pt x="911" y="1238"/>
                    <a:pt x="801" y="1028"/>
                  </a:cubicBezTo>
                  <a:lnTo>
                    <a:pt x="801" y="1028"/>
                  </a:lnTo>
                  <a:cubicBezTo>
                    <a:pt x="691" y="1238"/>
                    <a:pt x="592" y="1403"/>
                    <a:pt x="504" y="1524"/>
                  </a:cubicBezTo>
                  <a:lnTo>
                    <a:pt x="344" y="1408"/>
                  </a:lnTo>
                  <a:lnTo>
                    <a:pt x="183" y="1291"/>
                  </a:lnTo>
                  <a:cubicBezTo>
                    <a:pt x="271" y="1170"/>
                    <a:pt x="398" y="1025"/>
                    <a:pt x="563" y="85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26" name="Group 8"/>
          <p:cNvGrpSpPr>
            <a:grpSpLocks noChangeAspect="1"/>
          </p:cNvGrpSpPr>
          <p:nvPr userDrawn="1"/>
        </p:nvGrpSpPr>
        <p:grpSpPr bwMode="auto">
          <a:xfrm>
            <a:off x="11887199" y="7589683"/>
            <a:ext cx="1944688" cy="190500"/>
            <a:chOff x="7497" y="2463"/>
            <a:chExt cx="1225" cy="120"/>
          </a:xfrm>
        </p:grpSpPr>
        <p:sp>
          <p:nvSpPr>
            <p:cNvPr id="27" name="Freeform 9"/>
            <p:cNvSpPr>
              <a:spLocks noEditPoints="1"/>
            </p:cNvSpPr>
            <p:nvPr/>
          </p:nvSpPr>
          <p:spPr bwMode="auto">
            <a:xfrm>
              <a:off x="8304" y="2497"/>
              <a:ext cx="351" cy="86"/>
            </a:xfrm>
            <a:custGeom>
              <a:avLst/>
              <a:gdLst>
                <a:gd name="T0" fmla="*/ 1539 w 1539"/>
                <a:gd name="T1" fmla="*/ 293 h 357"/>
                <a:gd name="T2" fmla="*/ 1346 w 1539"/>
                <a:gd name="T3" fmla="*/ 199 h 357"/>
                <a:gd name="T4" fmla="*/ 1520 w 1539"/>
                <a:gd name="T5" fmla="*/ 141 h 357"/>
                <a:gd name="T6" fmla="*/ 1346 w 1539"/>
                <a:gd name="T7" fmla="*/ 64 h 357"/>
                <a:gd name="T8" fmla="*/ 1533 w 1539"/>
                <a:gd name="T9" fmla="*/ 6 h 357"/>
                <a:gd name="T10" fmla="*/ 1276 w 1539"/>
                <a:gd name="T11" fmla="*/ 351 h 357"/>
                <a:gd name="T12" fmla="*/ 1186 w 1539"/>
                <a:gd name="T13" fmla="*/ 6 h 357"/>
                <a:gd name="T14" fmla="*/ 1116 w 1539"/>
                <a:gd name="T15" fmla="*/ 351 h 357"/>
                <a:gd name="T16" fmla="*/ 1186 w 1539"/>
                <a:gd name="T17" fmla="*/ 6 h 357"/>
                <a:gd name="T18" fmla="*/ 959 w 1539"/>
                <a:gd name="T19" fmla="*/ 268 h 357"/>
                <a:gd name="T20" fmla="*/ 877 w 1539"/>
                <a:gd name="T21" fmla="*/ 297 h 357"/>
                <a:gd name="T22" fmla="*/ 778 w 1539"/>
                <a:gd name="T23" fmla="*/ 174 h 357"/>
                <a:gd name="T24" fmla="*/ 878 w 1539"/>
                <a:gd name="T25" fmla="*/ 59 h 357"/>
                <a:gd name="T26" fmla="*/ 956 w 1539"/>
                <a:gd name="T27" fmla="*/ 114 h 357"/>
                <a:gd name="T28" fmla="*/ 979 w 1539"/>
                <a:gd name="T29" fmla="*/ 27 h 357"/>
                <a:gd name="T30" fmla="*/ 795 w 1539"/>
                <a:gd name="T31" fmla="*/ 17 h 357"/>
                <a:gd name="T32" fmla="*/ 706 w 1539"/>
                <a:gd name="T33" fmla="*/ 177 h 357"/>
                <a:gd name="T34" fmla="*/ 787 w 1539"/>
                <a:gd name="T35" fmla="*/ 334 h 357"/>
                <a:gd name="T36" fmla="*/ 966 w 1539"/>
                <a:gd name="T37" fmla="*/ 341 h 357"/>
                <a:gd name="T38" fmla="*/ 1030 w 1539"/>
                <a:gd name="T39" fmla="*/ 166 h 357"/>
                <a:gd name="T40" fmla="*/ 879 w 1539"/>
                <a:gd name="T41" fmla="*/ 224 h 357"/>
                <a:gd name="T42" fmla="*/ 635 w 1539"/>
                <a:gd name="T43" fmla="*/ 351 h 357"/>
                <a:gd name="T44" fmla="*/ 442 w 1539"/>
                <a:gd name="T45" fmla="*/ 293 h 357"/>
                <a:gd name="T46" fmla="*/ 616 w 1539"/>
                <a:gd name="T47" fmla="*/ 199 h 357"/>
                <a:gd name="T48" fmla="*/ 442 w 1539"/>
                <a:gd name="T49" fmla="*/ 141 h 357"/>
                <a:gd name="T50" fmla="*/ 629 w 1539"/>
                <a:gd name="T51" fmla="*/ 64 h 357"/>
                <a:gd name="T52" fmla="*/ 372 w 1539"/>
                <a:gd name="T53" fmla="*/ 6 h 357"/>
                <a:gd name="T54" fmla="*/ 635 w 1539"/>
                <a:gd name="T55" fmla="*/ 351 h 357"/>
                <a:gd name="T56" fmla="*/ 124 w 1539"/>
                <a:gd name="T57" fmla="*/ 64 h 357"/>
                <a:gd name="T58" fmla="*/ 201 w 1539"/>
                <a:gd name="T59" fmla="*/ 79 h 357"/>
                <a:gd name="T60" fmla="*/ 203 w 1539"/>
                <a:gd name="T61" fmla="*/ 133 h 357"/>
                <a:gd name="T62" fmla="*/ 121 w 1539"/>
                <a:gd name="T63" fmla="*/ 152 h 357"/>
                <a:gd name="T64" fmla="*/ 70 w 1539"/>
                <a:gd name="T65" fmla="*/ 64 h 357"/>
                <a:gd name="T66" fmla="*/ 70 w 1539"/>
                <a:gd name="T67" fmla="*/ 207 h 357"/>
                <a:gd name="T68" fmla="*/ 119 w 1539"/>
                <a:gd name="T69" fmla="*/ 211 h 357"/>
                <a:gd name="T70" fmla="*/ 177 w 1539"/>
                <a:gd name="T71" fmla="*/ 276 h 357"/>
                <a:gd name="T72" fmla="*/ 311 w 1539"/>
                <a:gd name="T73" fmla="*/ 351 h 357"/>
                <a:gd name="T74" fmla="*/ 229 w 1539"/>
                <a:gd name="T75" fmla="*/ 228 h 357"/>
                <a:gd name="T76" fmla="*/ 260 w 1539"/>
                <a:gd name="T77" fmla="*/ 167 h 357"/>
                <a:gd name="T78" fmla="*/ 267 w 1539"/>
                <a:gd name="T79" fmla="*/ 48 h 357"/>
                <a:gd name="T80" fmla="*/ 147 w 1539"/>
                <a:gd name="T81" fmla="*/ 6 h 357"/>
                <a:gd name="T82" fmla="*/ 0 w 1539"/>
                <a:gd name="T83" fmla="*/ 35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9" h="357">
                  <a:moveTo>
                    <a:pt x="1539" y="351"/>
                  </a:moveTo>
                  <a:lnTo>
                    <a:pt x="1539" y="293"/>
                  </a:lnTo>
                  <a:lnTo>
                    <a:pt x="1346" y="293"/>
                  </a:lnTo>
                  <a:lnTo>
                    <a:pt x="1346" y="199"/>
                  </a:lnTo>
                  <a:lnTo>
                    <a:pt x="1520" y="199"/>
                  </a:lnTo>
                  <a:lnTo>
                    <a:pt x="1520" y="141"/>
                  </a:lnTo>
                  <a:lnTo>
                    <a:pt x="1346" y="141"/>
                  </a:lnTo>
                  <a:lnTo>
                    <a:pt x="1346" y="64"/>
                  </a:lnTo>
                  <a:lnTo>
                    <a:pt x="1533" y="64"/>
                  </a:lnTo>
                  <a:lnTo>
                    <a:pt x="1533" y="6"/>
                  </a:lnTo>
                  <a:lnTo>
                    <a:pt x="1276" y="6"/>
                  </a:lnTo>
                  <a:lnTo>
                    <a:pt x="1276" y="351"/>
                  </a:lnTo>
                  <a:lnTo>
                    <a:pt x="1539" y="351"/>
                  </a:lnTo>
                  <a:close/>
                  <a:moveTo>
                    <a:pt x="1186" y="6"/>
                  </a:moveTo>
                  <a:lnTo>
                    <a:pt x="1116" y="6"/>
                  </a:lnTo>
                  <a:lnTo>
                    <a:pt x="1116" y="351"/>
                  </a:lnTo>
                  <a:lnTo>
                    <a:pt x="1186" y="351"/>
                  </a:lnTo>
                  <a:lnTo>
                    <a:pt x="1186" y="6"/>
                  </a:lnTo>
                  <a:close/>
                  <a:moveTo>
                    <a:pt x="959" y="224"/>
                  </a:moveTo>
                  <a:lnTo>
                    <a:pt x="959" y="268"/>
                  </a:lnTo>
                  <a:cubicBezTo>
                    <a:pt x="949" y="276"/>
                    <a:pt x="936" y="283"/>
                    <a:pt x="921" y="289"/>
                  </a:cubicBezTo>
                  <a:cubicBezTo>
                    <a:pt x="907" y="294"/>
                    <a:pt x="892" y="297"/>
                    <a:pt x="877" y="297"/>
                  </a:cubicBezTo>
                  <a:cubicBezTo>
                    <a:pt x="848" y="297"/>
                    <a:pt x="824" y="287"/>
                    <a:pt x="806" y="267"/>
                  </a:cubicBezTo>
                  <a:cubicBezTo>
                    <a:pt x="787" y="246"/>
                    <a:pt x="778" y="215"/>
                    <a:pt x="778" y="174"/>
                  </a:cubicBezTo>
                  <a:cubicBezTo>
                    <a:pt x="778" y="136"/>
                    <a:pt x="787" y="108"/>
                    <a:pt x="805" y="88"/>
                  </a:cubicBezTo>
                  <a:cubicBezTo>
                    <a:pt x="823" y="69"/>
                    <a:pt x="848" y="59"/>
                    <a:pt x="878" y="59"/>
                  </a:cubicBezTo>
                  <a:cubicBezTo>
                    <a:pt x="898" y="59"/>
                    <a:pt x="915" y="64"/>
                    <a:pt x="928" y="74"/>
                  </a:cubicBezTo>
                  <a:cubicBezTo>
                    <a:pt x="942" y="84"/>
                    <a:pt x="951" y="97"/>
                    <a:pt x="956" y="114"/>
                  </a:cubicBezTo>
                  <a:lnTo>
                    <a:pt x="1025" y="101"/>
                  </a:lnTo>
                  <a:cubicBezTo>
                    <a:pt x="1018" y="70"/>
                    <a:pt x="1003" y="45"/>
                    <a:pt x="979" y="27"/>
                  </a:cubicBezTo>
                  <a:cubicBezTo>
                    <a:pt x="954" y="9"/>
                    <a:pt x="921" y="0"/>
                    <a:pt x="878" y="0"/>
                  </a:cubicBezTo>
                  <a:cubicBezTo>
                    <a:pt x="845" y="0"/>
                    <a:pt x="817" y="5"/>
                    <a:pt x="795" y="17"/>
                  </a:cubicBezTo>
                  <a:cubicBezTo>
                    <a:pt x="766" y="32"/>
                    <a:pt x="744" y="53"/>
                    <a:pt x="729" y="81"/>
                  </a:cubicBezTo>
                  <a:cubicBezTo>
                    <a:pt x="714" y="109"/>
                    <a:pt x="706" y="141"/>
                    <a:pt x="706" y="177"/>
                  </a:cubicBezTo>
                  <a:cubicBezTo>
                    <a:pt x="706" y="210"/>
                    <a:pt x="713" y="241"/>
                    <a:pt x="727" y="269"/>
                  </a:cubicBezTo>
                  <a:cubicBezTo>
                    <a:pt x="740" y="297"/>
                    <a:pt x="760" y="319"/>
                    <a:pt x="787" y="334"/>
                  </a:cubicBezTo>
                  <a:cubicBezTo>
                    <a:pt x="814" y="349"/>
                    <a:pt x="846" y="357"/>
                    <a:pt x="882" y="357"/>
                  </a:cubicBezTo>
                  <a:cubicBezTo>
                    <a:pt x="910" y="357"/>
                    <a:pt x="938" y="352"/>
                    <a:pt x="966" y="341"/>
                  </a:cubicBezTo>
                  <a:cubicBezTo>
                    <a:pt x="994" y="330"/>
                    <a:pt x="1015" y="318"/>
                    <a:pt x="1030" y="303"/>
                  </a:cubicBezTo>
                  <a:lnTo>
                    <a:pt x="1030" y="166"/>
                  </a:lnTo>
                  <a:lnTo>
                    <a:pt x="879" y="166"/>
                  </a:lnTo>
                  <a:lnTo>
                    <a:pt x="879" y="224"/>
                  </a:lnTo>
                  <a:lnTo>
                    <a:pt x="959" y="224"/>
                  </a:lnTo>
                  <a:close/>
                  <a:moveTo>
                    <a:pt x="635" y="351"/>
                  </a:moveTo>
                  <a:lnTo>
                    <a:pt x="635" y="293"/>
                  </a:lnTo>
                  <a:lnTo>
                    <a:pt x="442" y="293"/>
                  </a:lnTo>
                  <a:lnTo>
                    <a:pt x="442" y="199"/>
                  </a:lnTo>
                  <a:lnTo>
                    <a:pt x="616" y="199"/>
                  </a:lnTo>
                  <a:lnTo>
                    <a:pt x="616" y="141"/>
                  </a:lnTo>
                  <a:lnTo>
                    <a:pt x="442" y="141"/>
                  </a:lnTo>
                  <a:lnTo>
                    <a:pt x="442" y="64"/>
                  </a:lnTo>
                  <a:lnTo>
                    <a:pt x="629" y="64"/>
                  </a:lnTo>
                  <a:lnTo>
                    <a:pt x="629" y="6"/>
                  </a:lnTo>
                  <a:lnTo>
                    <a:pt x="372" y="6"/>
                  </a:lnTo>
                  <a:lnTo>
                    <a:pt x="372" y="351"/>
                  </a:lnTo>
                  <a:lnTo>
                    <a:pt x="635" y="351"/>
                  </a:lnTo>
                  <a:close/>
                  <a:moveTo>
                    <a:pt x="70" y="64"/>
                  </a:moveTo>
                  <a:lnTo>
                    <a:pt x="124" y="64"/>
                  </a:lnTo>
                  <a:cubicBezTo>
                    <a:pt x="152" y="64"/>
                    <a:pt x="169" y="64"/>
                    <a:pt x="175" y="65"/>
                  </a:cubicBezTo>
                  <a:cubicBezTo>
                    <a:pt x="186" y="67"/>
                    <a:pt x="195" y="72"/>
                    <a:pt x="201" y="79"/>
                  </a:cubicBezTo>
                  <a:cubicBezTo>
                    <a:pt x="207" y="86"/>
                    <a:pt x="211" y="95"/>
                    <a:pt x="211" y="107"/>
                  </a:cubicBezTo>
                  <a:cubicBezTo>
                    <a:pt x="211" y="117"/>
                    <a:pt x="208" y="126"/>
                    <a:pt x="203" y="133"/>
                  </a:cubicBezTo>
                  <a:cubicBezTo>
                    <a:pt x="199" y="140"/>
                    <a:pt x="192" y="145"/>
                    <a:pt x="184" y="147"/>
                  </a:cubicBezTo>
                  <a:cubicBezTo>
                    <a:pt x="176" y="150"/>
                    <a:pt x="155" y="152"/>
                    <a:pt x="121" y="152"/>
                  </a:cubicBezTo>
                  <a:lnTo>
                    <a:pt x="70" y="152"/>
                  </a:lnTo>
                  <a:lnTo>
                    <a:pt x="70" y="64"/>
                  </a:lnTo>
                  <a:close/>
                  <a:moveTo>
                    <a:pt x="70" y="351"/>
                  </a:moveTo>
                  <a:lnTo>
                    <a:pt x="70" y="207"/>
                  </a:lnTo>
                  <a:lnTo>
                    <a:pt x="84" y="207"/>
                  </a:lnTo>
                  <a:cubicBezTo>
                    <a:pt x="100" y="207"/>
                    <a:pt x="112" y="208"/>
                    <a:pt x="119" y="211"/>
                  </a:cubicBezTo>
                  <a:cubicBezTo>
                    <a:pt x="126" y="213"/>
                    <a:pt x="133" y="218"/>
                    <a:pt x="140" y="225"/>
                  </a:cubicBezTo>
                  <a:cubicBezTo>
                    <a:pt x="146" y="232"/>
                    <a:pt x="159" y="249"/>
                    <a:pt x="177" y="276"/>
                  </a:cubicBezTo>
                  <a:lnTo>
                    <a:pt x="227" y="351"/>
                  </a:lnTo>
                  <a:lnTo>
                    <a:pt x="311" y="351"/>
                  </a:lnTo>
                  <a:lnTo>
                    <a:pt x="268" y="284"/>
                  </a:lnTo>
                  <a:cubicBezTo>
                    <a:pt x="252" y="257"/>
                    <a:pt x="238" y="238"/>
                    <a:pt x="229" y="228"/>
                  </a:cubicBezTo>
                  <a:cubicBezTo>
                    <a:pt x="219" y="217"/>
                    <a:pt x="206" y="207"/>
                    <a:pt x="191" y="199"/>
                  </a:cubicBezTo>
                  <a:cubicBezTo>
                    <a:pt x="222" y="194"/>
                    <a:pt x="244" y="184"/>
                    <a:pt x="260" y="167"/>
                  </a:cubicBezTo>
                  <a:cubicBezTo>
                    <a:pt x="275" y="150"/>
                    <a:pt x="282" y="128"/>
                    <a:pt x="282" y="102"/>
                  </a:cubicBezTo>
                  <a:cubicBezTo>
                    <a:pt x="282" y="82"/>
                    <a:pt x="277" y="64"/>
                    <a:pt x="267" y="48"/>
                  </a:cubicBezTo>
                  <a:cubicBezTo>
                    <a:pt x="257" y="32"/>
                    <a:pt x="244" y="21"/>
                    <a:pt x="227" y="15"/>
                  </a:cubicBezTo>
                  <a:cubicBezTo>
                    <a:pt x="210" y="9"/>
                    <a:pt x="184" y="6"/>
                    <a:pt x="147" y="6"/>
                  </a:cubicBezTo>
                  <a:lnTo>
                    <a:pt x="0" y="6"/>
                  </a:lnTo>
                  <a:lnTo>
                    <a:pt x="0" y="351"/>
                  </a:lnTo>
                  <a:lnTo>
                    <a:pt x="70" y="351"/>
                  </a:lnTo>
                  <a:close/>
                </a:path>
              </a:pathLst>
            </a:custGeom>
            <a:solidFill>
              <a:srgbClr val="D98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FF9900"/>
                </a:solidFill>
              </a:endParaRPr>
            </a:p>
          </p:txBody>
        </p:sp>
        <p:sp>
          <p:nvSpPr>
            <p:cNvPr id="28" name="Freeform 10"/>
            <p:cNvSpPr>
              <a:spLocks noEditPoints="1"/>
            </p:cNvSpPr>
            <p:nvPr/>
          </p:nvSpPr>
          <p:spPr bwMode="auto">
            <a:xfrm>
              <a:off x="7497" y="2497"/>
              <a:ext cx="787" cy="86"/>
            </a:xfrm>
            <a:custGeom>
              <a:avLst/>
              <a:gdLst>
                <a:gd name="T0" fmla="*/ 165 w 3455"/>
                <a:gd name="T1" fmla="*/ 358 h 358"/>
                <a:gd name="T2" fmla="*/ 331 w 3455"/>
                <a:gd name="T3" fmla="*/ 180 h 358"/>
                <a:gd name="T4" fmla="*/ 166 w 3455"/>
                <a:gd name="T5" fmla="*/ 0 h 358"/>
                <a:gd name="T6" fmla="*/ 20 w 3455"/>
                <a:gd name="T7" fmla="*/ 270 h 358"/>
                <a:gd name="T8" fmla="*/ 227 w 3455"/>
                <a:gd name="T9" fmla="*/ 57 h 358"/>
                <a:gd name="T10" fmla="*/ 250 w 3455"/>
                <a:gd name="T11" fmla="*/ 283 h 358"/>
                <a:gd name="T12" fmla="*/ 47 w 3455"/>
                <a:gd name="T13" fmla="*/ 185 h 358"/>
                <a:gd name="T14" fmla="*/ 460 w 3455"/>
                <a:gd name="T15" fmla="*/ 199 h 358"/>
                <a:gd name="T16" fmla="*/ 559 w 3455"/>
                <a:gd name="T17" fmla="*/ 209 h 358"/>
                <a:gd name="T18" fmla="*/ 661 w 3455"/>
                <a:gd name="T19" fmla="*/ 352 h 358"/>
                <a:gd name="T20" fmla="*/ 621 w 3455"/>
                <a:gd name="T21" fmla="*/ 212 h 358"/>
                <a:gd name="T22" fmla="*/ 691 w 3455"/>
                <a:gd name="T23" fmla="*/ 101 h 358"/>
                <a:gd name="T24" fmla="*/ 568 w 3455"/>
                <a:gd name="T25" fmla="*/ 7 h 358"/>
                <a:gd name="T26" fmla="*/ 460 w 3455"/>
                <a:gd name="T27" fmla="*/ 352 h 358"/>
                <a:gd name="T28" fmla="*/ 626 w 3455"/>
                <a:gd name="T29" fmla="*/ 61 h 358"/>
                <a:gd name="T30" fmla="*/ 607 w 3455"/>
                <a:gd name="T31" fmla="*/ 153 h 358"/>
                <a:gd name="T32" fmla="*/ 460 w 3455"/>
                <a:gd name="T33" fmla="*/ 45 h 358"/>
                <a:gd name="T34" fmla="*/ 1007 w 3455"/>
                <a:gd name="T35" fmla="*/ 305 h 358"/>
                <a:gd name="T36" fmla="*/ 838 w 3455"/>
                <a:gd name="T37" fmla="*/ 255 h 358"/>
                <a:gd name="T38" fmla="*/ 857 w 3455"/>
                <a:gd name="T39" fmla="*/ 74 h 358"/>
                <a:gd name="T40" fmla="*/ 996 w 3455"/>
                <a:gd name="T41" fmla="*/ 49 h 358"/>
                <a:gd name="T42" fmla="*/ 1089 w 3455"/>
                <a:gd name="T43" fmla="*/ 103 h 358"/>
                <a:gd name="T44" fmla="*/ 948 w 3455"/>
                <a:gd name="T45" fmla="*/ 1 h 358"/>
                <a:gd name="T46" fmla="*/ 775 w 3455"/>
                <a:gd name="T47" fmla="*/ 181 h 358"/>
                <a:gd name="T48" fmla="*/ 951 w 3455"/>
                <a:gd name="T49" fmla="*/ 358 h 358"/>
                <a:gd name="T50" fmla="*/ 1094 w 3455"/>
                <a:gd name="T51" fmla="*/ 176 h 358"/>
                <a:gd name="T52" fmla="*/ 1050 w 3455"/>
                <a:gd name="T53" fmla="*/ 217 h 358"/>
                <a:gd name="T54" fmla="*/ 1379 w 3455"/>
                <a:gd name="T55" fmla="*/ 247 h 358"/>
                <a:gd name="T56" fmla="*/ 1330 w 3455"/>
                <a:gd name="T57" fmla="*/ 7 h 358"/>
                <a:gd name="T58" fmla="*/ 1197 w 3455"/>
                <a:gd name="T59" fmla="*/ 352 h 358"/>
                <a:gd name="T60" fmla="*/ 1329 w 3455"/>
                <a:gd name="T61" fmla="*/ 115 h 358"/>
                <a:gd name="T62" fmla="*/ 1286 w 3455"/>
                <a:gd name="T63" fmla="*/ 109 h 358"/>
                <a:gd name="T64" fmla="*/ 1757 w 3455"/>
                <a:gd name="T65" fmla="*/ 352 h 358"/>
                <a:gd name="T66" fmla="*/ 1760 w 3455"/>
                <a:gd name="T67" fmla="*/ 7 h 358"/>
                <a:gd name="T68" fmla="*/ 1532 w 3455"/>
                <a:gd name="T69" fmla="*/ 7 h 358"/>
                <a:gd name="T70" fmla="*/ 1958 w 3455"/>
                <a:gd name="T71" fmla="*/ 7 h 358"/>
                <a:gd name="T72" fmla="*/ 1958 w 3455"/>
                <a:gd name="T73" fmla="*/ 352 h 358"/>
                <a:gd name="T74" fmla="*/ 2116 w 3455"/>
                <a:gd name="T75" fmla="*/ 344 h 358"/>
                <a:gd name="T76" fmla="*/ 2307 w 3455"/>
                <a:gd name="T77" fmla="*/ 306 h 358"/>
                <a:gd name="T78" fmla="*/ 2264 w 3455"/>
                <a:gd name="T79" fmla="*/ 170 h 358"/>
                <a:gd name="T80" fmla="*/ 2105 w 3455"/>
                <a:gd name="T81" fmla="*/ 93 h 358"/>
                <a:gd name="T82" fmla="*/ 2244 w 3455"/>
                <a:gd name="T83" fmla="*/ 58 h 358"/>
                <a:gd name="T84" fmla="*/ 2295 w 3455"/>
                <a:gd name="T85" fmla="*/ 49 h 358"/>
                <a:gd name="T86" fmla="*/ 2119 w 3455"/>
                <a:gd name="T87" fmla="*/ 12 h 358"/>
                <a:gd name="T88" fmla="*/ 2073 w 3455"/>
                <a:gd name="T89" fmla="*/ 139 h 358"/>
                <a:gd name="T90" fmla="*/ 2238 w 3455"/>
                <a:gd name="T91" fmla="*/ 209 h 358"/>
                <a:gd name="T92" fmla="*/ 2269 w 3455"/>
                <a:gd name="T93" fmla="*/ 288 h 358"/>
                <a:gd name="T94" fmla="*/ 2140 w 3455"/>
                <a:gd name="T95" fmla="*/ 307 h 358"/>
                <a:gd name="T96" fmla="*/ 2047 w 3455"/>
                <a:gd name="T97" fmla="*/ 241 h 358"/>
                <a:gd name="T98" fmla="*/ 2458 w 3455"/>
                <a:gd name="T99" fmla="*/ 247 h 358"/>
                <a:gd name="T100" fmla="*/ 2695 w 3455"/>
                <a:gd name="T101" fmla="*/ 352 h 358"/>
                <a:gd name="T102" fmla="*/ 2371 w 3455"/>
                <a:gd name="T103" fmla="*/ 352 h 358"/>
                <a:gd name="T104" fmla="*/ 2527 w 3455"/>
                <a:gd name="T105" fmla="*/ 43 h 358"/>
                <a:gd name="T106" fmla="*/ 2471 w 3455"/>
                <a:gd name="T107" fmla="*/ 210 h 358"/>
                <a:gd name="T108" fmla="*/ 2853 w 3455"/>
                <a:gd name="T109" fmla="*/ 47 h 358"/>
                <a:gd name="T110" fmla="*/ 2693 w 3455"/>
                <a:gd name="T111" fmla="*/ 7 h 358"/>
                <a:gd name="T112" fmla="*/ 2807 w 3455"/>
                <a:gd name="T113" fmla="*/ 352 h 358"/>
                <a:gd name="T114" fmla="*/ 3046 w 3455"/>
                <a:gd name="T115" fmla="*/ 7 h 358"/>
                <a:gd name="T116" fmla="*/ 3092 w 3455"/>
                <a:gd name="T117" fmla="*/ 7 h 358"/>
                <a:gd name="T118" fmla="*/ 3243 w 3455"/>
                <a:gd name="T119" fmla="*/ 311 h 358"/>
                <a:gd name="T120" fmla="*/ 3434 w 3455"/>
                <a:gd name="T121" fmla="*/ 153 h 358"/>
                <a:gd name="T122" fmla="*/ 3447 w 3455"/>
                <a:gd name="T123" fmla="*/ 47 h 358"/>
                <a:gd name="T124" fmla="*/ 3198 w 3455"/>
                <a:gd name="T125" fmla="*/ 35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5" h="358">
                  <a:moveTo>
                    <a:pt x="20" y="270"/>
                  </a:moveTo>
                  <a:cubicBezTo>
                    <a:pt x="33" y="297"/>
                    <a:pt x="53" y="319"/>
                    <a:pt x="78" y="334"/>
                  </a:cubicBezTo>
                  <a:cubicBezTo>
                    <a:pt x="104" y="350"/>
                    <a:pt x="133" y="358"/>
                    <a:pt x="165" y="358"/>
                  </a:cubicBezTo>
                  <a:cubicBezTo>
                    <a:pt x="195" y="358"/>
                    <a:pt x="223" y="351"/>
                    <a:pt x="249" y="337"/>
                  </a:cubicBezTo>
                  <a:cubicBezTo>
                    <a:pt x="275" y="322"/>
                    <a:pt x="295" y="301"/>
                    <a:pt x="309" y="274"/>
                  </a:cubicBezTo>
                  <a:cubicBezTo>
                    <a:pt x="323" y="246"/>
                    <a:pt x="331" y="215"/>
                    <a:pt x="331" y="180"/>
                  </a:cubicBezTo>
                  <a:cubicBezTo>
                    <a:pt x="331" y="145"/>
                    <a:pt x="324" y="114"/>
                    <a:pt x="310" y="87"/>
                  </a:cubicBezTo>
                  <a:cubicBezTo>
                    <a:pt x="297" y="60"/>
                    <a:pt x="277" y="39"/>
                    <a:pt x="252" y="23"/>
                  </a:cubicBezTo>
                  <a:cubicBezTo>
                    <a:pt x="226" y="8"/>
                    <a:pt x="197" y="0"/>
                    <a:pt x="166" y="0"/>
                  </a:cubicBezTo>
                  <a:cubicBezTo>
                    <a:pt x="117" y="0"/>
                    <a:pt x="77" y="17"/>
                    <a:pt x="46" y="49"/>
                  </a:cubicBezTo>
                  <a:cubicBezTo>
                    <a:pt x="16" y="82"/>
                    <a:pt x="0" y="126"/>
                    <a:pt x="0" y="184"/>
                  </a:cubicBezTo>
                  <a:cubicBezTo>
                    <a:pt x="0" y="214"/>
                    <a:pt x="7" y="243"/>
                    <a:pt x="20" y="270"/>
                  </a:cubicBezTo>
                  <a:close/>
                  <a:moveTo>
                    <a:pt x="82" y="73"/>
                  </a:moveTo>
                  <a:cubicBezTo>
                    <a:pt x="106" y="51"/>
                    <a:pt x="133" y="40"/>
                    <a:pt x="166" y="40"/>
                  </a:cubicBezTo>
                  <a:cubicBezTo>
                    <a:pt x="189" y="40"/>
                    <a:pt x="209" y="46"/>
                    <a:pt x="227" y="57"/>
                  </a:cubicBezTo>
                  <a:cubicBezTo>
                    <a:pt x="246" y="69"/>
                    <a:pt x="260" y="85"/>
                    <a:pt x="269" y="106"/>
                  </a:cubicBezTo>
                  <a:cubicBezTo>
                    <a:pt x="279" y="127"/>
                    <a:pt x="283" y="151"/>
                    <a:pt x="283" y="180"/>
                  </a:cubicBezTo>
                  <a:cubicBezTo>
                    <a:pt x="283" y="224"/>
                    <a:pt x="272" y="258"/>
                    <a:pt x="250" y="283"/>
                  </a:cubicBezTo>
                  <a:cubicBezTo>
                    <a:pt x="228" y="307"/>
                    <a:pt x="200" y="319"/>
                    <a:pt x="165" y="319"/>
                  </a:cubicBezTo>
                  <a:cubicBezTo>
                    <a:pt x="131" y="319"/>
                    <a:pt x="103" y="307"/>
                    <a:pt x="81" y="283"/>
                  </a:cubicBezTo>
                  <a:cubicBezTo>
                    <a:pt x="58" y="259"/>
                    <a:pt x="47" y="226"/>
                    <a:pt x="47" y="185"/>
                  </a:cubicBezTo>
                  <a:cubicBezTo>
                    <a:pt x="47" y="132"/>
                    <a:pt x="59" y="95"/>
                    <a:pt x="82" y="73"/>
                  </a:cubicBezTo>
                  <a:close/>
                  <a:moveTo>
                    <a:pt x="460" y="352"/>
                  </a:moveTo>
                  <a:lnTo>
                    <a:pt x="460" y="199"/>
                  </a:lnTo>
                  <a:lnTo>
                    <a:pt x="513" y="199"/>
                  </a:lnTo>
                  <a:cubicBezTo>
                    <a:pt x="525" y="199"/>
                    <a:pt x="533" y="199"/>
                    <a:pt x="539" y="200"/>
                  </a:cubicBezTo>
                  <a:cubicBezTo>
                    <a:pt x="546" y="202"/>
                    <a:pt x="553" y="205"/>
                    <a:pt x="559" y="209"/>
                  </a:cubicBezTo>
                  <a:cubicBezTo>
                    <a:pt x="566" y="214"/>
                    <a:pt x="574" y="222"/>
                    <a:pt x="583" y="233"/>
                  </a:cubicBezTo>
                  <a:cubicBezTo>
                    <a:pt x="591" y="244"/>
                    <a:pt x="602" y="259"/>
                    <a:pt x="616" y="280"/>
                  </a:cubicBezTo>
                  <a:lnTo>
                    <a:pt x="661" y="352"/>
                  </a:lnTo>
                  <a:lnTo>
                    <a:pt x="719" y="352"/>
                  </a:lnTo>
                  <a:lnTo>
                    <a:pt x="659" y="258"/>
                  </a:lnTo>
                  <a:cubicBezTo>
                    <a:pt x="647" y="240"/>
                    <a:pt x="634" y="224"/>
                    <a:pt x="621" y="212"/>
                  </a:cubicBezTo>
                  <a:cubicBezTo>
                    <a:pt x="615" y="206"/>
                    <a:pt x="605" y="201"/>
                    <a:pt x="593" y="195"/>
                  </a:cubicBezTo>
                  <a:cubicBezTo>
                    <a:pt x="626" y="190"/>
                    <a:pt x="651" y="180"/>
                    <a:pt x="667" y="163"/>
                  </a:cubicBezTo>
                  <a:cubicBezTo>
                    <a:pt x="683" y="146"/>
                    <a:pt x="691" y="125"/>
                    <a:pt x="691" y="101"/>
                  </a:cubicBezTo>
                  <a:cubicBezTo>
                    <a:pt x="691" y="82"/>
                    <a:pt x="686" y="64"/>
                    <a:pt x="676" y="49"/>
                  </a:cubicBezTo>
                  <a:cubicBezTo>
                    <a:pt x="667" y="33"/>
                    <a:pt x="654" y="22"/>
                    <a:pt x="638" y="16"/>
                  </a:cubicBezTo>
                  <a:cubicBezTo>
                    <a:pt x="622" y="10"/>
                    <a:pt x="598" y="7"/>
                    <a:pt x="568" y="7"/>
                  </a:cubicBezTo>
                  <a:lnTo>
                    <a:pt x="414" y="7"/>
                  </a:lnTo>
                  <a:lnTo>
                    <a:pt x="414" y="352"/>
                  </a:lnTo>
                  <a:lnTo>
                    <a:pt x="460" y="352"/>
                  </a:lnTo>
                  <a:close/>
                  <a:moveTo>
                    <a:pt x="460" y="45"/>
                  </a:moveTo>
                  <a:lnTo>
                    <a:pt x="569" y="45"/>
                  </a:lnTo>
                  <a:cubicBezTo>
                    <a:pt x="595" y="45"/>
                    <a:pt x="614" y="50"/>
                    <a:pt x="626" y="61"/>
                  </a:cubicBezTo>
                  <a:cubicBezTo>
                    <a:pt x="637" y="71"/>
                    <a:pt x="643" y="84"/>
                    <a:pt x="643" y="101"/>
                  </a:cubicBezTo>
                  <a:cubicBezTo>
                    <a:pt x="643" y="112"/>
                    <a:pt x="640" y="122"/>
                    <a:pt x="634" y="132"/>
                  </a:cubicBezTo>
                  <a:cubicBezTo>
                    <a:pt x="628" y="141"/>
                    <a:pt x="619" y="148"/>
                    <a:pt x="607" y="153"/>
                  </a:cubicBezTo>
                  <a:cubicBezTo>
                    <a:pt x="596" y="157"/>
                    <a:pt x="579" y="159"/>
                    <a:pt x="558" y="159"/>
                  </a:cubicBezTo>
                  <a:lnTo>
                    <a:pt x="460" y="159"/>
                  </a:lnTo>
                  <a:lnTo>
                    <a:pt x="460" y="45"/>
                  </a:lnTo>
                  <a:close/>
                  <a:moveTo>
                    <a:pt x="1050" y="217"/>
                  </a:moveTo>
                  <a:lnTo>
                    <a:pt x="1050" y="281"/>
                  </a:lnTo>
                  <a:cubicBezTo>
                    <a:pt x="1040" y="290"/>
                    <a:pt x="1026" y="298"/>
                    <a:pt x="1007" y="305"/>
                  </a:cubicBezTo>
                  <a:cubicBezTo>
                    <a:pt x="988" y="313"/>
                    <a:pt x="969" y="317"/>
                    <a:pt x="949" y="317"/>
                  </a:cubicBezTo>
                  <a:cubicBezTo>
                    <a:pt x="926" y="317"/>
                    <a:pt x="904" y="312"/>
                    <a:pt x="884" y="302"/>
                  </a:cubicBezTo>
                  <a:cubicBezTo>
                    <a:pt x="864" y="292"/>
                    <a:pt x="848" y="276"/>
                    <a:pt x="838" y="255"/>
                  </a:cubicBezTo>
                  <a:cubicBezTo>
                    <a:pt x="827" y="235"/>
                    <a:pt x="822" y="209"/>
                    <a:pt x="822" y="178"/>
                  </a:cubicBezTo>
                  <a:cubicBezTo>
                    <a:pt x="822" y="153"/>
                    <a:pt x="826" y="130"/>
                    <a:pt x="835" y="109"/>
                  </a:cubicBezTo>
                  <a:cubicBezTo>
                    <a:pt x="840" y="96"/>
                    <a:pt x="848" y="85"/>
                    <a:pt x="857" y="74"/>
                  </a:cubicBezTo>
                  <a:cubicBezTo>
                    <a:pt x="866" y="64"/>
                    <a:pt x="879" y="56"/>
                    <a:pt x="894" y="49"/>
                  </a:cubicBezTo>
                  <a:cubicBezTo>
                    <a:pt x="909" y="43"/>
                    <a:pt x="927" y="40"/>
                    <a:pt x="948" y="40"/>
                  </a:cubicBezTo>
                  <a:cubicBezTo>
                    <a:pt x="965" y="40"/>
                    <a:pt x="981" y="43"/>
                    <a:pt x="996" y="49"/>
                  </a:cubicBezTo>
                  <a:cubicBezTo>
                    <a:pt x="1010" y="55"/>
                    <a:pt x="1021" y="63"/>
                    <a:pt x="1029" y="73"/>
                  </a:cubicBezTo>
                  <a:cubicBezTo>
                    <a:pt x="1036" y="83"/>
                    <a:pt x="1043" y="97"/>
                    <a:pt x="1048" y="115"/>
                  </a:cubicBezTo>
                  <a:lnTo>
                    <a:pt x="1089" y="103"/>
                  </a:lnTo>
                  <a:cubicBezTo>
                    <a:pt x="1083" y="80"/>
                    <a:pt x="1075" y="61"/>
                    <a:pt x="1063" y="47"/>
                  </a:cubicBezTo>
                  <a:cubicBezTo>
                    <a:pt x="1052" y="32"/>
                    <a:pt x="1036" y="21"/>
                    <a:pt x="1016" y="13"/>
                  </a:cubicBezTo>
                  <a:cubicBezTo>
                    <a:pt x="995" y="5"/>
                    <a:pt x="973" y="1"/>
                    <a:pt x="948" y="1"/>
                  </a:cubicBezTo>
                  <a:cubicBezTo>
                    <a:pt x="913" y="1"/>
                    <a:pt x="883" y="8"/>
                    <a:pt x="857" y="22"/>
                  </a:cubicBezTo>
                  <a:cubicBezTo>
                    <a:pt x="830" y="36"/>
                    <a:pt x="810" y="58"/>
                    <a:pt x="796" y="87"/>
                  </a:cubicBezTo>
                  <a:cubicBezTo>
                    <a:pt x="782" y="116"/>
                    <a:pt x="775" y="147"/>
                    <a:pt x="775" y="181"/>
                  </a:cubicBezTo>
                  <a:cubicBezTo>
                    <a:pt x="775" y="215"/>
                    <a:pt x="782" y="246"/>
                    <a:pt x="796" y="273"/>
                  </a:cubicBezTo>
                  <a:cubicBezTo>
                    <a:pt x="810" y="301"/>
                    <a:pt x="831" y="322"/>
                    <a:pt x="859" y="336"/>
                  </a:cubicBezTo>
                  <a:cubicBezTo>
                    <a:pt x="887" y="351"/>
                    <a:pt x="917" y="358"/>
                    <a:pt x="951" y="358"/>
                  </a:cubicBezTo>
                  <a:cubicBezTo>
                    <a:pt x="976" y="358"/>
                    <a:pt x="1001" y="353"/>
                    <a:pt x="1025" y="344"/>
                  </a:cubicBezTo>
                  <a:cubicBezTo>
                    <a:pt x="1049" y="335"/>
                    <a:pt x="1072" y="322"/>
                    <a:pt x="1094" y="304"/>
                  </a:cubicBezTo>
                  <a:lnTo>
                    <a:pt x="1094" y="176"/>
                  </a:lnTo>
                  <a:lnTo>
                    <a:pt x="948" y="176"/>
                  </a:lnTo>
                  <a:lnTo>
                    <a:pt x="948" y="217"/>
                  </a:lnTo>
                  <a:lnTo>
                    <a:pt x="1050" y="217"/>
                  </a:lnTo>
                  <a:close/>
                  <a:moveTo>
                    <a:pt x="1197" y="352"/>
                  </a:moveTo>
                  <a:lnTo>
                    <a:pt x="1235" y="247"/>
                  </a:lnTo>
                  <a:lnTo>
                    <a:pt x="1379" y="247"/>
                  </a:lnTo>
                  <a:lnTo>
                    <a:pt x="1419" y="352"/>
                  </a:lnTo>
                  <a:lnTo>
                    <a:pt x="1471" y="352"/>
                  </a:lnTo>
                  <a:lnTo>
                    <a:pt x="1330" y="7"/>
                  </a:lnTo>
                  <a:lnTo>
                    <a:pt x="1281" y="7"/>
                  </a:lnTo>
                  <a:lnTo>
                    <a:pt x="1148" y="352"/>
                  </a:lnTo>
                  <a:lnTo>
                    <a:pt x="1197" y="352"/>
                  </a:lnTo>
                  <a:close/>
                  <a:moveTo>
                    <a:pt x="1286" y="109"/>
                  </a:moveTo>
                  <a:cubicBezTo>
                    <a:pt x="1294" y="87"/>
                    <a:pt x="1300" y="65"/>
                    <a:pt x="1304" y="43"/>
                  </a:cubicBezTo>
                  <a:cubicBezTo>
                    <a:pt x="1310" y="62"/>
                    <a:pt x="1318" y="85"/>
                    <a:pt x="1329" y="115"/>
                  </a:cubicBezTo>
                  <a:lnTo>
                    <a:pt x="1365" y="210"/>
                  </a:lnTo>
                  <a:lnTo>
                    <a:pt x="1248" y="210"/>
                  </a:lnTo>
                  <a:lnTo>
                    <a:pt x="1286" y="109"/>
                  </a:lnTo>
                  <a:close/>
                  <a:moveTo>
                    <a:pt x="1575" y="352"/>
                  </a:moveTo>
                  <a:lnTo>
                    <a:pt x="1575" y="81"/>
                  </a:lnTo>
                  <a:lnTo>
                    <a:pt x="1757" y="352"/>
                  </a:lnTo>
                  <a:lnTo>
                    <a:pt x="1804" y="352"/>
                  </a:lnTo>
                  <a:lnTo>
                    <a:pt x="1804" y="7"/>
                  </a:lnTo>
                  <a:lnTo>
                    <a:pt x="1760" y="7"/>
                  </a:lnTo>
                  <a:lnTo>
                    <a:pt x="1760" y="278"/>
                  </a:lnTo>
                  <a:lnTo>
                    <a:pt x="1578" y="7"/>
                  </a:lnTo>
                  <a:lnTo>
                    <a:pt x="1532" y="7"/>
                  </a:lnTo>
                  <a:lnTo>
                    <a:pt x="1532" y="352"/>
                  </a:lnTo>
                  <a:lnTo>
                    <a:pt x="1575" y="352"/>
                  </a:lnTo>
                  <a:close/>
                  <a:moveTo>
                    <a:pt x="1958" y="7"/>
                  </a:moveTo>
                  <a:lnTo>
                    <a:pt x="1913" y="7"/>
                  </a:lnTo>
                  <a:lnTo>
                    <a:pt x="1913" y="352"/>
                  </a:lnTo>
                  <a:lnTo>
                    <a:pt x="1958" y="352"/>
                  </a:lnTo>
                  <a:lnTo>
                    <a:pt x="1958" y="7"/>
                  </a:lnTo>
                  <a:close/>
                  <a:moveTo>
                    <a:pt x="2066" y="303"/>
                  </a:moveTo>
                  <a:cubicBezTo>
                    <a:pt x="2078" y="321"/>
                    <a:pt x="2095" y="335"/>
                    <a:pt x="2116" y="344"/>
                  </a:cubicBezTo>
                  <a:cubicBezTo>
                    <a:pt x="2137" y="353"/>
                    <a:pt x="2164" y="358"/>
                    <a:pt x="2195" y="358"/>
                  </a:cubicBezTo>
                  <a:cubicBezTo>
                    <a:pt x="2219" y="358"/>
                    <a:pt x="2242" y="353"/>
                    <a:pt x="2261" y="344"/>
                  </a:cubicBezTo>
                  <a:cubicBezTo>
                    <a:pt x="2281" y="335"/>
                    <a:pt x="2296" y="323"/>
                    <a:pt x="2307" y="306"/>
                  </a:cubicBezTo>
                  <a:cubicBezTo>
                    <a:pt x="2317" y="290"/>
                    <a:pt x="2323" y="273"/>
                    <a:pt x="2323" y="254"/>
                  </a:cubicBezTo>
                  <a:cubicBezTo>
                    <a:pt x="2323" y="236"/>
                    <a:pt x="2318" y="220"/>
                    <a:pt x="2308" y="205"/>
                  </a:cubicBezTo>
                  <a:cubicBezTo>
                    <a:pt x="2299" y="191"/>
                    <a:pt x="2284" y="179"/>
                    <a:pt x="2264" y="170"/>
                  </a:cubicBezTo>
                  <a:cubicBezTo>
                    <a:pt x="2250" y="164"/>
                    <a:pt x="2224" y="156"/>
                    <a:pt x="2187" y="148"/>
                  </a:cubicBezTo>
                  <a:cubicBezTo>
                    <a:pt x="2150" y="140"/>
                    <a:pt x="2127" y="131"/>
                    <a:pt x="2118" y="123"/>
                  </a:cubicBezTo>
                  <a:cubicBezTo>
                    <a:pt x="2109" y="115"/>
                    <a:pt x="2105" y="105"/>
                    <a:pt x="2105" y="93"/>
                  </a:cubicBezTo>
                  <a:cubicBezTo>
                    <a:pt x="2105" y="79"/>
                    <a:pt x="2111" y="66"/>
                    <a:pt x="2124" y="56"/>
                  </a:cubicBezTo>
                  <a:cubicBezTo>
                    <a:pt x="2136" y="46"/>
                    <a:pt x="2157" y="41"/>
                    <a:pt x="2184" y="41"/>
                  </a:cubicBezTo>
                  <a:cubicBezTo>
                    <a:pt x="2211" y="41"/>
                    <a:pt x="2231" y="47"/>
                    <a:pt x="2244" y="58"/>
                  </a:cubicBezTo>
                  <a:cubicBezTo>
                    <a:pt x="2258" y="69"/>
                    <a:pt x="2266" y="85"/>
                    <a:pt x="2268" y="107"/>
                  </a:cubicBezTo>
                  <a:lnTo>
                    <a:pt x="2312" y="104"/>
                  </a:lnTo>
                  <a:cubicBezTo>
                    <a:pt x="2311" y="84"/>
                    <a:pt x="2306" y="65"/>
                    <a:pt x="2295" y="49"/>
                  </a:cubicBezTo>
                  <a:cubicBezTo>
                    <a:pt x="2285" y="33"/>
                    <a:pt x="2270" y="21"/>
                    <a:pt x="2250" y="13"/>
                  </a:cubicBezTo>
                  <a:cubicBezTo>
                    <a:pt x="2230" y="5"/>
                    <a:pt x="2208" y="1"/>
                    <a:pt x="2182" y="1"/>
                  </a:cubicBezTo>
                  <a:cubicBezTo>
                    <a:pt x="2159" y="1"/>
                    <a:pt x="2138" y="5"/>
                    <a:pt x="2119" y="12"/>
                  </a:cubicBezTo>
                  <a:cubicBezTo>
                    <a:pt x="2100" y="20"/>
                    <a:pt x="2085" y="32"/>
                    <a:pt x="2076" y="47"/>
                  </a:cubicBezTo>
                  <a:cubicBezTo>
                    <a:pt x="2066" y="62"/>
                    <a:pt x="2061" y="78"/>
                    <a:pt x="2061" y="96"/>
                  </a:cubicBezTo>
                  <a:cubicBezTo>
                    <a:pt x="2061" y="112"/>
                    <a:pt x="2065" y="126"/>
                    <a:pt x="2073" y="139"/>
                  </a:cubicBezTo>
                  <a:cubicBezTo>
                    <a:pt x="2081" y="152"/>
                    <a:pt x="2093" y="162"/>
                    <a:pt x="2110" y="171"/>
                  </a:cubicBezTo>
                  <a:cubicBezTo>
                    <a:pt x="2122" y="178"/>
                    <a:pt x="2145" y="185"/>
                    <a:pt x="2176" y="193"/>
                  </a:cubicBezTo>
                  <a:cubicBezTo>
                    <a:pt x="2208" y="200"/>
                    <a:pt x="2229" y="206"/>
                    <a:pt x="2238" y="209"/>
                  </a:cubicBezTo>
                  <a:cubicBezTo>
                    <a:pt x="2252" y="215"/>
                    <a:pt x="2263" y="222"/>
                    <a:pt x="2269" y="230"/>
                  </a:cubicBezTo>
                  <a:cubicBezTo>
                    <a:pt x="2275" y="238"/>
                    <a:pt x="2278" y="247"/>
                    <a:pt x="2278" y="258"/>
                  </a:cubicBezTo>
                  <a:cubicBezTo>
                    <a:pt x="2278" y="269"/>
                    <a:pt x="2275" y="279"/>
                    <a:pt x="2269" y="288"/>
                  </a:cubicBezTo>
                  <a:cubicBezTo>
                    <a:pt x="2262" y="297"/>
                    <a:pt x="2252" y="304"/>
                    <a:pt x="2239" y="309"/>
                  </a:cubicBezTo>
                  <a:cubicBezTo>
                    <a:pt x="2226" y="314"/>
                    <a:pt x="2210" y="317"/>
                    <a:pt x="2193" y="317"/>
                  </a:cubicBezTo>
                  <a:cubicBezTo>
                    <a:pt x="2173" y="317"/>
                    <a:pt x="2155" y="314"/>
                    <a:pt x="2140" y="307"/>
                  </a:cubicBezTo>
                  <a:cubicBezTo>
                    <a:pt x="2124" y="300"/>
                    <a:pt x="2112" y="291"/>
                    <a:pt x="2105" y="280"/>
                  </a:cubicBezTo>
                  <a:cubicBezTo>
                    <a:pt x="2097" y="269"/>
                    <a:pt x="2093" y="255"/>
                    <a:pt x="2091" y="237"/>
                  </a:cubicBezTo>
                  <a:lnTo>
                    <a:pt x="2047" y="241"/>
                  </a:lnTo>
                  <a:cubicBezTo>
                    <a:pt x="2048" y="264"/>
                    <a:pt x="2054" y="285"/>
                    <a:pt x="2066" y="303"/>
                  </a:cubicBezTo>
                  <a:close/>
                  <a:moveTo>
                    <a:pt x="2420" y="352"/>
                  </a:moveTo>
                  <a:lnTo>
                    <a:pt x="2458" y="247"/>
                  </a:lnTo>
                  <a:lnTo>
                    <a:pt x="2602" y="247"/>
                  </a:lnTo>
                  <a:lnTo>
                    <a:pt x="2642" y="352"/>
                  </a:lnTo>
                  <a:lnTo>
                    <a:pt x="2695" y="352"/>
                  </a:lnTo>
                  <a:lnTo>
                    <a:pt x="2553" y="7"/>
                  </a:lnTo>
                  <a:lnTo>
                    <a:pt x="2504" y="7"/>
                  </a:lnTo>
                  <a:lnTo>
                    <a:pt x="2371" y="352"/>
                  </a:lnTo>
                  <a:lnTo>
                    <a:pt x="2420" y="352"/>
                  </a:lnTo>
                  <a:close/>
                  <a:moveTo>
                    <a:pt x="2509" y="109"/>
                  </a:moveTo>
                  <a:cubicBezTo>
                    <a:pt x="2517" y="87"/>
                    <a:pt x="2523" y="65"/>
                    <a:pt x="2527" y="43"/>
                  </a:cubicBezTo>
                  <a:cubicBezTo>
                    <a:pt x="2533" y="62"/>
                    <a:pt x="2541" y="85"/>
                    <a:pt x="2552" y="115"/>
                  </a:cubicBezTo>
                  <a:lnTo>
                    <a:pt x="2588" y="210"/>
                  </a:lnTo>
                  <a:lnTo>
                    <a:pt x="2471" y="210"/>
                  </a:lnTo>
                  <a:lnTo>
                    <a:pt x="2509" y="109"/>
                  </a:lnTo>
                  <a:close/>
                  <a:moveTo>
                    <a:pt x="2853" y="352"/>
                  </a:moveTo>
                  <a:lnTo>
                    <a:pt x="2853" y="47"/>
                  </a:lnTo>
                  <a:lnTo>
                    <a:pt x="2967" y="47"/>
                  </a:lnTo>
                  <a:lnTo>
                    <a:pt x="2967" y="7"/>
                  </a:lnTo>
                  <a:lnTo>
                    <a:pt x="2693" y="7"/>
                  </a:lnTo>
                  <a:lnTo>
                    <a:pt x="2693" y="47"/>
                  </a:lnTo>
                  <a:lnTo>
                    <a:pt x="2807" y="47"/>
                  </a:lnTo>
                  <a:lnTo>
                    <a:pt x="2807" y="352"/>
                  </a:lnTo>
                  <a:lnTo>
                    <a:pt x="2853" y="352"/>
                  </a:lnTo>
                  <a:close/>
                  <a:moveTo>
                    <a:pt x="3092" y="7"/>
                  </a:moveTo>
                  <a:lnTo>
                    <a:pt x="3046" y="7"/>
                  </a:lnTo>
                  <a:lnTo>
                    <a:pt x="3046" y="352"/>
                  </a:lnTo>
                  <a:lnTo>
                    <a:pt x="3092" y="352"/>
                  </a:lnTo>
                  <a:lnTo>
                    <a:pt x="3092" y="7"/>
                  </a:lnTo>
                  <a:close/>
                  <a:moveTo>
                    <a:pt x="3455" y="352"/>
                  </a:moveTo>
                  <a:lnTo>
                    <a:pt x="3455" y="311"/>
                  </a:lnTo>
                  <a:lnTo>
                    <a:pt x="3243" y="311"/>
                  </a:lnTo>
                  <a:lnTo>
                    <a:pt x="3243" y="194"/>
                  </a:lnTo>
                  <a:lnTo>
                    <a:pt x="3434" y="194"/>
                  </a:lnTo>
                  <a:lnTo>
                    <a:pt x="3434" y="153"/>
                  </a:lnTo>
                  <a:lnTo>
                    <a:pt x="3243" y="153"/>
                  </a:lnTo>
                  <a:lnTo>
                    <a:pt x="3243" y="47"/>
                  </a:lnTo>
                  <a:lnTo>
                    <a:pt x="3447" y="47"/>
                  </a:lnTo>
                  <a:lnTo>
                    <a:pt x="3447" y="7"/>
                  </a:lnTo>
                  <a:lnTo>
                    <a:pt x="3198" y="7"/>
                  </a:lnTo>
                  <a:lnTo>
                    <a:pt x="3198" y="352"/>
                  </a:lnTo>
                  <a:lnTo>
                    <a:pt x="3455" y="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8667" y="2463"/>
              <a:ext cx="55" cy="56"/>
            </a:xfrm>
            <a:custGeom>
              <a:avLst/>
              <a:gdLst>
                <a:gd name="T0" fmla="*/ 86 w 243"/>
                <a:gd name="T1" fmla="*/ 130 h 231"/>
                <a:gd name="T2" fmla="*/ 0 w 243"/>
                <a:gd name="T3" fmla="*/ 110 h 231"/>
                <a:gd name="T4" fmla="*/ 10 w 243"/>
                <a:gd name="T5" fmla="*/ 81 h 231"/>
                <a:gd name="T6" fmla="*/ 19 w 243"/>
                <a:gd name="T7" fmla="*/ 53 h 231"/>
                <a:gd name="T8" fmla="*/ 99 w 243"/>
                <a:gd name="T9" fmla="*/ 87 h 231"/>
                <a:gd name="T10" fmla="*/ 92 w 243"/>
                <a:gd name="T11" fmla="*/ 0 h 231"/>
                <a:gd name="T12" fmla="*/ 122 w 243"/>
                <a:gd name="T13" fmla="*/ 0 h 231"/>
                <a:gd name="T14" fmla="*/ 152 w 243"/>
                <a:gd name="T15" fmla="*/ 0 h 231"/>
                <a:gd name="T16" fmla="*/ 144 w 243"/>
                <a:gd name="T17" fmla="*/ 87 h 231"/>
                <a:gd name="T18" fmla="*/ 224 w 243"/>
                <a:gd name="T19" fmla="*/ 53 h 231"/>
                <a:gd name="T20" fmla="*/ 234 w 243"/>
                <a:gd name="T21" fmla="*/ 81 h 231"/>
                <a:gd name="T22" fmla="*/ 243 w 243"/>
                <a:gd name="T23" fmla="*/ 110 h 231"/>
                <a:gd name="T24" fmla="*/ 158 w 243"/>
                <a:gd name="T25" fmla="*/ 130 h 231"/>
                <a:gd name="T26" fmla="*/ 158 w 243"/>
                <a:gd name="T27" fmla="*/ 130 h 231"/>
                <a:gd name="T28" fmla="*/ 215 w 243"/>
                <a:gd name="T29" fmla="*/ 195 h 231"/>
                <a:gd name="T30" fmla="*/ 191 w 243"/>
                <a:gd name="T31" fmla="*/ 213 h 231"/>
                <a:gd name="T32" fmla="*/ 167 w 243"/>
                <a:gd name="T33" fmla="*/ 231 h 231"/>
                <a:gd name="T34" fmla="*/ 122 w 243"/>
                <a:gd name="T35" fmla="*/ 156 h 231"/>
                <a:gd name="T36" fmla="*/ 122 w 243"/>
                <a:gd name="T37" fmla="*/ 156 h 231"/>
                <a:gd name="T38" fmla="*/ 77 w 243"/>
                <a:gd name="T39" fmla="*/ 231 h 231"/>
                <a:gd name="T40" fmla="*/ 52 w 243"/>
                <a:gd name="T41" fmla="*/ 213 h 231"/>
                <a:gd name="T42" fmla="*/ 28 w 243"/>
                <a:gd name="T43" fmla="*/ 195 h 231"/>
                <a:gd name="T44" fmla="*/ 86 w 243"/>
                <a:gd name="T45" fmla="*/ 13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3" h="231">
                  <a:moveTo>
                    <a:pt x="86" y="130"/>
                  </a:moveTo>
                  <a:cubicBezTo>
                    <a:pt x="50" y="123"/>
                    <a:pt x="22" y="117"/>
                    <a:pt x="0" y="110"/>
                  </a:cubicBezTo>
                  <a:lnTo>
                    <a:pt x="10" y="81"/>
                  </a:lnTo>
                  <a:lnTo>
                    <a:pt x="19" y="53"/>
                  </a:lnTo>
                  <a:cubicBezTo>
                    <a:pt x="40" y="60"/>
                    <a:pt x="67" y="71"/>
                    <a:pt x="99" y="87"/>
                  </a:cubicBezTo>
                  <a:cubicBezTo>
                    <a:pt x="94" y="52"/>
                    <a:pt x="92" y="23"/>
                    <a:pt x="92" y="0"/>
                  </a:cubicBezTo>
                  <a:lnTo>
                    <a:pt x="122" y="0"/>
                  </a:lnTo>
                  <a:lnTo>
                    <a:pt x="152" y="0"/>
                  </a:lnTo>
                  <a:cubicBezTo>
                    <a:pt x="152" y="23"/>
                    <a:pt x="149" y="52"/>
                    <a:pt x="144" y="87"/>
                  </a:cubicBezTo>
                  <a:cubicBezTo>
                    <a:pt x="176" y="71"/>
                    <a:pt x="203" y="60"/>
                    <a:pt x="224" y="53"/>
                  </a:cubicBezTo>
                  <a:lnTo>
                    <a:pt x="234" y="81"/>
                  </a:lnTo>
                  <a:lnTo>
                    <a:pt x="243" y="110"/>
                  </a:lnTo>
                  <a:cubicBezTo>
                    <a:pt x="221" y="117"/>
                    <a:pt x="193" y="123"/>
                    <a:pt x="158" y="130"/>
                  </a:cubicBezTo>
                  <a:lnTo>
                    <a:pt x="158" y="130"/>
                  </a:lnTo>
                  <a:cubicBezTo>
                    <a:pt x="183" y="155"/>
                    <a:pt x="202" y="177"/>
                    <a:pt x="215" y="195"/>
                  </a:cubicBezTo>
                  <a:lnTo>
                    <a:pt x="191" y="213"/>
                  </a:lnTo>
                  <a:lnTo>
                    <a:pt x="167" y="231"/>
                  </a:lnTo>
                  <a:cubicBezTo>
                    <a:pt x="153" y="212"/>
                    <a:pt x="138" y="187"/>
                    <a:pt x="122" y="156"/>
                  </a:cubicBezTo>
                  <a:lnTo>
                    <a:pt x="122" y="156"/>
                  </a:lnTo>
                  <a:cubicBezTo>
                    <a:pt x="105" y="187"/>
                    <a:pt x="90" y="212"/>
                    <a:pt x="77" y="231"/>
                  </a:cubicBezTo>
                  <a:lnTo>
                    <a:pt x="52" y="213"/>
                  </a:lnTo>
                  <a:lnTo>
                    <a:pt x="28" y="195"/>
                  </a:lnTo>
                  <a:cubicBezTo>
                    <a:pt x="41" y="177"/>
                    <a:pt x="61" y="155"/>
                    <a:pt x="86" y="130"/>
                  </a:cubicBezTo>
                  <a:close/>
                </a:path>
              </a:pathLst>
            </a:custGeom>
            <a:solidFill>
              <a:srgbClr val="D98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FF99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1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foto rech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/>
          <p:cNvSpPr>
            <a:spLocks noGrp="1"/>
          </p:cNvSpPr>
          <p:nvPr>
            <p:ph type="title"/>
          </p:nvPr>
        </p:nvSpPr>
        <p:spPr>
          <a:xfrm>
            <a:off x="914399" y="457200"/>
            <a:ext cx="10972800" cy="1828800"/>
          </a:xfrm>
          <a:prstGeom prst="rect">
            <a:avLst/>
          </a:prstGeom>
        </p:spPr>
        <p:txBody>
          <a:bodyPr vert="horz" lIns="0" tIns="0" rIns="0" bIns="182880" rtlCol="0" anchor="b" anchorCtr="0">
            <a:noAutofit/>
          </a:bodyPr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pPr lvl="0"/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914398" y="7543800"/>
            <a:ext cx="5486400" cy="457200"/>
          </a:xfrm>
          <a:prstGeom prst="rect">
            <a:avLst/>
          </a:prstGeom>
        </p:spPr>
        <p:txBody>
          <a:bodyPr lIns="0" tIns="82296" rIns="0" bIns="0" anchor="t" anchorCtr="0">
            <a:noAutofit/>
          </a:bodyPr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Workshop Ins en Outs DIN</a:t>
            </a:r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31"/>
          </p:nvPr>
        </p:nvSpPr>
        <p:spPr>
          <a:xfrm>
            <a:off x="8229600" y="2720716"/>
            <a:ext cx="5486400" cy="3209821"/>
          </a:xfrm>
          <a:solidFill>
            <a:schemeClr val="bg1"/>
          </a:solidFill>
          <a:ln w="12700">
            <a:solidFill>
              <a:srgbClr val="FFFFFF"/>
            </a:solidFill>
          </a:ln>
          <a:effectLst>
            <a:outerShdw blurRad="457200" dist="342900" dir="5400000" algn="t" rotWithShape="0">
              <a:prstClr val="black">
                <a:alpha val="30000"/>
              </a:prstClr>
            </a:outerShdw>
          </a:effectLst>
        </p:spPr>
        <p:txBody>
          <a:bodyPr vert="horz" lIns="228583" tIns="228583" rIns="182867" bIns="109721" rtlCol="0">
            <a:noAutofit/>
          </a:bodyPr>
          <a:lstStyle>
            <a:lvl1pPr marL="171437" indent="-171437" algn="ctr">
              <a:lnSpc>
                <a:spcPts val="1800"/>
              </a:lnSpc>
              <a:buFont typeface="Arial" pitchFamily="34" charset="0"/>
              <a:buNone/>
              <a:defRPr lang="nl-NL" sz="1200" dirty="0">
                <a:solidFill>
                  <a:srgbClr val="333333"/>
                </a:solidFill>
                <a:latin typeface="+mn-lt"/>
              </a:defRPr>
            </a:lvl1pPr>
          </a:lstStyle>
          <a:p>
            <a:pPr marL="0" lvl="0" indent="0" algn="ctr">
              <a:lnSpc>
                <a:spcPts val="1800"/>
              </a:lnSpc>
            </a:pPr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grpSp>
        <p:nvGrpSpPr>
          <p:cNvPr id="23" name="Groep 22"/>
          <p:cNvGrpSpPr>
            <a:grpSpLocks noChangeAspect="1"/>
          </p:cNvGrpSpPr>
          <p:nvPr userDrawn="1"/>
        </p:nvGrpSpPr>
        <p:grpSpPr>
          <a:xfrm>
            <a:off x="12801600" y="1074223"/>
            <a:ext cx="912823" cy="914400"/>
            <a:chOff x="11871325" y="1071563"/>
            <a:chExt cx="919162" cy="920750"/>
          </a:xfrm>
        </p:grpSpPr>
        <p:sp>
          <p:nvSpPr>
            <p:cNvPr id="24" name="Rectangle 5"/>
            <p:cNvSpPr>
              <a:spLocks noChangeArrowheads="1"/>
            </p:cNvSpPr>
            <p:nvPr userDrawn="1"/>
          </p:nvSpPr>
          <p:spPr bwMode="auto">
            <a:xfrm>
              <a:off x="11871325" y="1071563"/>
              <a:ext cx="919162" cy="9207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12041188" y="1249363"/>
              <a:ext cx="579437" cy="554038"/>
            </a:xfrm>
            <a:custGeom>
              <a:avLst/>
              <a:gdLst>
                <a:gd name="T0" fmla="*/ 563 w 1602"/>
                <a:gd name="T1" fmla="*/ 855 h 1524"/>
                <a:gd name="T2" fmla="*/ 0 w 1602"/>
                <a:gd name="T3" fmla="*/ 726 h 1524"/>
                <a:gd name="T4" fmla="*/ 61 w 1602"/>
                <a:gd name="T5" fmla="*/ 538 h 1524"/>
                <a:gd name="T6" fmla="*/ 122 w 1602"/>
                <a:gd name="T7" fmla="*/ 349 h 1524"/>
                <a:gd name="T8" fmla="*/ 654 w 1602"/>
                <a:gd name="T9" fmla="*/ 576 h 1524"/>
                <a:gd name="T10" fmla="*/ 603 w 1602"/>
                <a:gd name="T11" fmla="*/ 0 h 1524"/>
                <a:gd name="T12" fmla="*/ 801 w 1602"/>
                <a:gd name="T13" fmla="*/ 0 h 1524"/>
                <a:gd name="T14" fmla="*/ 999 w 1602"/>
                <a:gd name="T15" fmla="*/ 0 h 1524"/>
                <a:gd name="T16" fmla="*/ 948 w 1602"/>
                <a:gd name="T17" fmla="*/ 576 h 1524"/>
                <a:gd name="T18" fmla="*/ 1480 w 1602"/>
                <a:gd name="T19" fmla="*/ 349 h 1524"/>
                <a:gd name="T20" fmla="*/ 1541 w 1602"/>
                <a:gd name="T21" fmla="*/ 538 h 1524"/>
                <a:gd name="T22" fmla="*/ 1602 w 1602"/>
                <a:gd name="T23" fmla="*/ 726 h 1524"/>
                <a:gd name="T24" fmla="*/ 1039 w 1602"/>
                <a:gd name="T25" fmla="*/ 855 h 1524"/>
                <a:gd name="T26" fmla="*/ 1039 w 1602"/>
                <a:gd name="T27" fmla="*/ 855 h 1524"/>
                <a:gd name="T28" fmla="*/ 1419 w 1602"/>
                <a:gd name="T29" fmla="*/ 1291 h 1524"/>
                <a:gd name="T30" fmla="*/ 1258 w 1602"/>
                <a:gd name="T31" fmla="*/ 1408 h 1524"/>
                <a:gd name="T32" fmla="*/ 1098 w 1602"/>
                <a:gd name="T33" fmla="*/ 1524 h 1524"/>
                <a:gd name="T34" fmla="*/ 801 w 1602"/>
                <a:gd name="T35" fmla="*/ 1028 h 1524"/>
                <a:gd name="T36" fmla="*/ 801 w 1602"/>
                <a:gd name="T37" fmla="*/ 1028 h 1524"/>
                <a:gd name="T38" fmla="*/ 504 w 1602"/>
                <a:gd name="T39" fmla="*/ 1524 h 1524"/>
                <a:gd name="T40" fmla="*/ 344 w 1602"/>
                <a:gd name="T41" fmla="*/ 1408 h 1524"/>
                <a:gd name="T42" fmla="*/ 183 w 1602"/>
                <a:gd name="T43" fmla="*/ 1291 h 1524"/>
                <a:gd name="T44" fmla="*/ 563 w 1602"/>
                <a:gd name="T45" fmla="*/ 855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2" h="1524">
                  <a:moveTo>
                    <a:pt x="563" y="855"/>
                  </a:moveTo>
                  <a:cubicBezTo>
                    <a:pt x="330" y="815"/>
                    <a:pt x="142" y="772"/>
                    <a:pt x="0" y="726"/>
                  </a:cubicBezTo>
                  <a:lnTo>
                    <a:pt x="61" y="538"/>
                  </a:lnTo>
                  <a:lnTo>
                    <a:pt x="122" y="349"/>
                  </a:lnTo>
                  <a:cubicBezTo>
                    <a:pt x="264" y="395"/>
                    <a:pt x="442" y="471"/>
                    <a:pt x="654" y="576"/>
                  </a:cubicBezTo>
                  <a:cubicBezTo>
                    <a:pt x="620" y="341"/>
                    <a:pt x="603" y="149"/>
                    <a:pt x="603" y="0"/>
                  </a:cubicBezTo>
                  <a:lnTo>
                    <a:pt x="801" y="0"/>
                  </a:lnTo>
                  <a:lnTo>
                    <a:pt x="999" y="0"/>
                  </a:lnTo>
                  <a:cubicBezTo>
                    <a:pt x="999" y="149"/>
                    <a:pt x="982" y="341"/>
                    <a:pt x="948" y="576"/>
                  </a:cubicBezTo>
                  <a:cubicBezTo>
                    <a:pt x="1161" y="471"/>
                    <a:pt x="1338" y="395"/>
                    <a:pt x="1480" y="349"/>
                  </a:cubicBezTo>
                  <a:lnTo>
                    <a:pt x="1541" y="538"/>
                  </a:lnTo>
                  <a:lnTo>
                    <a:pt x="1602" y="726"/>
                  </a:lnTo>
                  <a:cubicBezTo>
                    <a:pt x="1460" y="772"/>
                    <a:pt x="1272" y="815"/>
                    <a:pt x="1039" y="855"/>
                  </a:cubicBezTo>
                  <a:lnTo>
                    <a:pt x="1039" y="855"/>
                  </a:lnTo>
                  <a:cubicBezTo>
                    <a:pt x="1204" y="1025"/>
                    <a:pt x="1331" y="1170"/>
                    <a:pt x="1419" y="1291"/>
                  </a:cubicBezTo>
                  <a:lnTo>
                    <a:pt x="1258" y="1408"/>
                  </a:lnTo>
                  <a:lnTo>
                    <a:pt x="1098" y="1524"/>
                  </a:lnTo>
                  <a:cubicBezTo>
                    <a:pt x="1010" y="1403"/>
                    <a:pt x="911" y="1238"/>
                    <a:pt x="801" y="1028"/>
                  </a:cubicBezTo>
                  <a:lnTo>
                    <a:pt x="801" y="1028"/>
                  </a:lnTo>
                  <a:cubicBezTo>
                    <a:pt x="691" y="1238"/>
                    <a:pt x="592" y="1403"/>
                    <a:pt x="504" y="1524"/>
                  </a:cubicBezTo>
                  <a:lnTo>
                    <a:pt x="344" y="1408"/>
                  </a:lnTo>
                  <a:lnTo>
                    <a:pt x="183" y="1291"/>
                  </a:lnTo>
                  <a:cubicBezTo>
                    <a:pt x="271" y="1170"/>
                    <a:pt x="398" y="1025"/>
                    <a:pt x="563" y="85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26" name="Group 8"/>
          <p:cNvGrpSpPr>
            <a:grpSpLocks noChangeAspect="1"/>
          </p:cNvGrpSpPr>
          <p:nvPr userDrawn="1"/>
        </p:nvGrpSpPr>
        <p:grpSpPr bwMode="auto">
          <a:xfrm>
            <a:off x="11887199" y="7589683"/>
            <a:ext cx="1944688" cy="190500"/>
            <a:chOff x="7497" y="2463"/>
            <a:chExt cx="1225" cy="120"/>
          </a:xfrm>
        </p:grpSpPr>
        <p:sp>
          <p:nvSpPr>
            <p:cNvPr id="27" name="Freeform 9"/>
            <p:cNvSpPr>
              <a:spLocks noEditPoints="1"/>
            </p:cNvSpPr>
            <p:nvPr/>
          </p:nvSpPr>
          <p:spPr bwMode="auto">
            <a:xfrm>
              <a:off x="8304" y="2497"/>
              <a:ext cx="351" cy="86"/>
            </a:xfrm>
            <a:custGeom>
              <a:avLst/>
              <a:gdLst>
                <a:gd name="T0" fmla="*/ 1539 w 1539"/>
                <a:gd name="T1" fmla="*/ 293 h 357"/>
                <a:gd name="T2" fmla="*/ 1346 w 1539"/>
                <a:gd name="T3" fmla="*/ 199 h 357"/>
                <a:gd name="T4" fmla="*/ 1520 w 1539"/>
                <a:gd name="T5" fmla="*/ 141 h 357"/>
                <a:gd name="T6" fmla="*/ 1346 w 1539"/>
                <a:gd name="T7" fmla="*/ 64 h 357"/>
                <a:gd name="T8" fmla="*/ 1533 w 1539"/>
                <a:gd name="T9" fmla="*/ 6 h 357"/>
                <a:gd name="T10" fmla="*/ 1276 w 1539"/>
                <a:gd name="T11" fmla="*/ 351 h 357"/>
                <a:gd name="T12" fmla="*/ 1186 w 1539"/>
                <a:gd name="T13" fmla="*/ 6 h 357"/>
                <a:gd name="T14" fmla="*/ 1116 w 1539"/>
                <a:gd name="T15" fmla="*/ 351 h 357"/>
                <a:gd name="T16" fmla="*/ 1186 w 1539"/>
                <a:gd name="T17" fmla="*/ 6 h 357"/>
                <a:gd name="T18" fmla="*/ 959 w 1539"/>
                <a:gd name="T19" fmla="*/ 268 h 357"/>
                <a:gd name="T20" fmla="*/ 877 w 1539"/>
                <a:gd name="T21" fmla="*/ 297 h 357"/>
                <a:gd name="T22" fmla="*/ 778 w 1539"/>
                <a:gd name="T23" fmla="*/ 174 h 357"/>
                <a:gd name="T24" fmla="*/ 878 w 1539"/>
                <a:gd name="T25" fmla="*/ 59 h 357"/>
                <a:gd name="T26" fmla="*/ 956 w 1539"/>
                <a:gd name="T27" fmla="*/ 114 h 357"/>
                <a:gd name="T28" fmla="*/ 979 w 1539"/>
                <a:gd name="T29" fmla="*/ 27 h 357"/>
                <a:gd name="T30" fmla="*/ 795 w 1539"/>
                <a:gd name="T31" fmla="*/ 17 h 357"/>
                <a:gd name="T32" fmla="*/ 706 w 1539"/>
                <a:gd name="T33" fmla="*/ 177 h 357"/>
                <a:gd name="T34" fmla="*/ 787 w 1539"/>
                <a:gd name="T35" fmla="*/ 334 h 357"/>
                <a:gd name="T36" fmla="*/ 966 w 1539"/>
                <a:gd name="T37" fmla="*/ 341 h 357"/>
                <a:gd name="T38" fmla="*/ 1030 w 1539"/>
                <a:gd name="T39" fmla="*/ 166 h 357"/>
                <a:gd name="T40" fmla="*/ 879 w 1539"/>
                <a:gd name="T41" fmla="*/ 224 h 357"/>
                <a:gd name="T42" fmla="*/ 635 w 1539"/>
                <a:gd name="T43" fmla="*/ 351 h 357"/>
                <a:gd name="T44" fmla="*/ 442 w 1539"/>
                <a:gd name="T45" fmla="*/ 293 h 357"/>
                <a:gd name="T46" fmla="*/ 616 w 1539"/>
                <a:gd name="T47" fmla="*/ 199 h 357"/>
                <a:gd name="T48" fmla="*/ 442 w 1539"/>
                <a:gd name="T49" fmla="*/ 141 h 357"/>
                <a:gd name="T50" fmla="*/ 629 w 1539"/>
                <a:gd name="T51" fmla="*/ 64 h 357"/>
                <a:gd name="T52" fmla="*/ 372 w 1539"/>
                <a:gd name="T53" fmla="*/ 6 h 357"/>
                <a:gd name="T54" fmla="*/ 635 w 1539"/>
                <a:gd name="T55" fmla="*/ 351 h 357"/>
                <a:gd name="T56" fmla="*/ 124 w 1539"/>
                <a:gd name="T57" fmla="*/ 64 h 357"/>
                <a:gd name="T58" fmla="*/ 201 w 1539"/>
                <a:gd name="T59" fmla="*/ 79 h 357"/>
                <a:gd name="T60" fmla="*/ 203 w 1539"/>
                <a:gd name="T61" fmla="*/ 133 h 357"/>
                <a:gd name="T62" fmla="*/ 121 w 1539"/>
                <a:gd name="T63" fmla="*/ 152 h 357"/>
                <a:gd name="T64" fmla="*/ 70 w 1539"/>
                <a:gd name="T65" fmla="*/ 64 h 357"/>
                <a:gd name="T66" fmla="*/ 70 w 1539"/>
                <a:gd name="T67" fmla="*/ 207 h 357"/>
                <a:gd name="T68" fmla="*/ 119 w 1539"/>
                <a:gd name="T69" fmla="*/ 211 h 357"/>
                <a:gd name="T70" fmla="*/ 177 w 1539"/>
                <a:gd name="T71" fmla="*/ 276 h 357"/>
                <a:gd name="T72" fmla="*/ 311 w 1539"/>
                <a:gd name="T73" fmla="*/ 351 h 357"/>
                <a:gd name="T74" fmla="*/ 229 w 1539"/>
                <a:gd name="T75" fmla="*/ 228 h 357"/>
                <a:gd name="T76" fmla="*/ 260 w 1539"/>
                <a:gd name="T77" fmla="*/ 167 h 357"/>
                <a:gd name="T78" fmla="*/ 267 w 1539"/>
                <a:gd name="T79" fmla="*/ 48 h 357"/>
                <a:gd name="T80" fmla="*/ 147 w 1539"/>
                <a:gd name="T81" fmla="*/ 6 h 357"/>
                <a:gd name="T82" fmla="*/ 0 w 1539"/>
                <a:gd name="T83" fmla="*/ 35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9" h="357">
                  <a:moveTo>
                    <a:pt x="1539" y="351"/>
                  </a:moveTo>
                  <a:lnTo>
                    <a:pt x="1539" y="293"/>
                  </a:lnTo>
                  <a:lnTo>
                    <a:pt x="1346" y="293"/>
                  </a:lnTo>
                  <a:lnTo>
                    <a:pt x="1346" y="199"/>
                  </a:lnTo>
                  <a:lnTo>
                    <a:pt x="1520" y="199"/>
                  </a:lnTo>
                  <a:lnTo>
                    <a:pt x="1520" y="141"/>
                  </a:lnTo>
                  <a:lnTo>
                    <a:pt x="1346" y="141"/>
                  </a:lnTo>
                  <a:lnTo>
                    <a:pt x="1346" y="64"/>
                  </a:lnTo>
                  <a:lnTo>
                    <a:pt x="1533" y="64"/>
                  </a:lnTo>
                  <a:lnTo>
                    <a:pt x="1533" y="6"/>
                  </a:lnTo>
                  <a:lnTo>
                    <a:pt x="1276" y="6"/>
                  </a:lnTo>
                  <a:lnTo>
                    <a:pt x="1276" y="351"/>
                  </a:lnTo>
                  <a:lnTo>
                    <a:pt x="1539" y="351"/>
                  </a:lnTo>
                  <a:close/>
                  <a:moveTo>
                    <a:pt x="1186" y="6"/>
                  </a:moveTo>
                  <a:lnTo>
                    <a:pt x="1116" y="6"/>
                  </a:lnTo>
                  <a:lnTo>
                    <a:pt x="1116" y="351"/>
                  </a:lnTo>
                  <a:lnTo>
                    <a:pt x="1186" y="351"/>
                  </a:lnTo>
                  <a:lnTo>
                    <a:pt x="1186" y="6"/>
                  </a:lnTo>
                  <a:close/>
                  <a:moveTo>
                    <a:pt x="959" y="224"/>
                  </a:moveTo>
                  <a:lnTo>
                    <a:pt x="959" y="268"/>
                  </a:lnTo>
                  <a:cubicBezTo>
                    <a:pt x="949" y="276"/>
                    <a:pt x="936" y="283"/>
                    <a:pt x="921" y="289"/>
                  </a:cubicBezTo>
                  <a:cubicBezTo>
                    <a:pt x="907" y="294"/>
                    <a:pt x="892" y="297"/>
                    <a:pt x="877" y="297"/>
                  </a:cubicBezTo>
                  <a:cubicBezTo>
                    <a:pt x="848" y="297"/>
                    <a:pt x="824" y="287"/>
                    <a:pt x="806" y="267"/>
                  </a:cubicBezTo>
                  <a:cubicBezTo>
                    <a:pt x="787" y="246"/>
                    <a:pt x="778" y="215"/>
                    <a:pt x="778" y="174"/>
                  </a:cubicBezTo>
                  <a:cubicBezTo>
                    <a:pt x="778" y="136"/>
                    <a:pt x="787" y="108"/>
                    <a:pt x="805" y="88"/>
                  </a:cubicBezTo>
                  <a:cubicBezTo>
                    <a:pt x="823" y="69"/>
                    <a:pt x="848" y="59"/>
                    <a:pt x="878" y="59"/>
                  </a:cubicBezTo>
                  <a:cubicBezTo>
                    <a:pt x="898" y="59"/>
                    <a:pt x="915" y="64"/>
                    <a:pt x="928" y="74"/>
                  </a:cubicBezTo>
                  <a:cubicBezTo>
                    <a:pt x="942" y="84"/>
                    <a:pt x="951" y="97"/>
                    <a:pt x="956" y="114"/>
                  </a:cubicBezTo>
                  <a:lnTo>
                    <a:pt x="1025" y="101"/>
                  </a:lnTo>
                  <a:cubicBezTo>
                    <a:pt x="1018" y="70"/>
                    <a:pt x="1003" y="45"/>
                    <a:pt x="979" y="27"/>
                  </a:cubicBezTo>
                  <a:cubicBezTo>
                    <a:pt x="954" y="9"/>
                    <a:pt x="921" y="0"/>
                    <a:pt x="878" y="0"/>
                  </a:cubicBezTo>
                  <a:cubicBezTo>
                    <a:pt x="845" y="0"/>
                    <a:pt x="817" y="5"/>
                    <a:pt x="795" y="17"/>
                  </a:cubicBezTo>
                  <a:cubicBezTo>
                    <a:pt x="766" y="32"/>
                    <a:pt x="744" y="53"/>
                    <a:pt x="729" y="81"/>
                  </a:cubicBezTo>
                  <a:cubicBezTo>
                    <a:pt x="714" y="109"/>
                    <a:pt x="706" y="141"/>
                    <a:pt x="706" y="177"/>
                  </a:cubicBezTo>
                  <a:cubicBezTo>
                    <a:pt x="706" y="210"/>
                    <a:pt x="713" y="241"/>
                    <a:pt x="727" y="269"/>
                  </a:cubicBezTo>
                  <a:cubicBezTo>
                    <a:pt x="740" y="297"/>
                    <a:pt x="760" y="319"/>
                    <a:pt x="787" y="334"/>
                  </a:cubicBezTo>
                  <a:cubicBezTo>
                    <a:pt x="814" y="349"/>
                    <a:pt x="846" y="357"/>
                    <a:pt x="882" y="357"/>
                  </a:cubicBezTo>
                  <a:cubicBezTo>
                    <a:pt x="910" y="357"/>
                    <a:pt x="938" y="352"/>
                    <a:pt x="966" y="341"/>
                  </a:cubicBezTo>
                  <a:cubicBezTo>
                    <a:pt x="994" y="330"/>
                    <a:pt x="1015" y="318"/>
                    <a:pt x="1030" y="303"/>
                  </a:cubicBezTo>
                  <a:lnTo>
                    <a:pt x="1030" y="166"/>
                  </a:lnTo>
                  <a:lnTo>
                    <a:pt x="879" y="166"/>
                  </a:lnTo>
                  <a:lnTo>
                    <a:pt x="879" y="224"/>
                  </a:lnTo>
                  <a:lnTo>
                    <a:pt x="959" y="224"/>
                  </a:lnTo>
                  <a:close/>
                  <a:moveTo>
                    <a:pt x="635" y="351"/>
                  </a:moveTo>
                  <a:lnTo>
                    <a:pt x="635" y="293"/>
                  </a:lnTo>
                  <a:lnTo>
                    <a:pt x="442" y="293"/>
                  </a:lnTo>
                  <a:lnTo>
                    <a:pt x="442" y="199"/>
                  </a:lnTo>
                  <a:lnTo>
                    <a:pt x="616" y="199"/>
                  </a:lnTo>
                  <a:lnTo>
                    <a:pt x="616" y="141"/>
                  </a:lnTo>
                  <a:lnTo>
                    <a:pt x="442" y="141"/>
                  </a:lnTo>
                  <a:lnTo>
                    <a:pt x="442" y="64"/>
                  </a:lnTo>
                  <a:lnTo>
                    <a:pt x="629" y="64"/>
                  </a:lnTo>
                  <a:lnTo>
                    <a:pt x="629" y="6"/>
                  </a:lnTo>
                  <a:lnTo>
                    <a:pt x="372" y="6"/>
                  </a:lnTo>
                  <a:lnTo>
                    <a:pt x="372" y="351"/>
                  </a:lnTo>
                  <a:lnTo>
                    <a:pt x="635" y="351"/>
                  </a:lnTo>
                  <a:close/>
                  <a:moveTo>
                    <a:pt x="70" y="64"/>
                  </a:moveTo>
                  <a:lnTo>
                    <a:pt x="124" y="64"/>
                  </a:lnTo>
                  <a:cubicBezTo>
                    <a:pt x="152" y="64"/>
                    <a:pt x="169" y="64"/>
                    <a:pt x="175" y="65"/>
                  </a:cubicBezTo>
                  <a:cubicBezTo>
                    <a:pt x="186" y="67"/>
                    <a:pt x="195" y="72"/>
                    <a:pt x="201" y="79"/>
                  </a:cubicBezTo>
                  <a:cubicBezTo>
                    <a:pt x="207" y="86"/>
                    <a:pt x="211" y="95"/>
                    <a:pt x="211" y="107"/>
                  </a:cubicBezTo>
                  <a:cubicBezTo>
                    <a:pt x="211" y="117"/>
                    <a:pt x="208" y="126"/>
                    <a:pt x="203" y="133"/>
                  </a:cubicBezTo>
                  <a:cubicBezTo>
                    <a:pt x="199" y="140"/>
                    <a:pt x="192" y="145"/>
                    <a:pt x="184" y="147"/>
                  </a:cubicBezTo>
                  <a:cubicBezTo>
                    <a:pt x="176" y="150"/>
                    <a:pt x="155" y="152"/>
                    <a:pt x="121" y="152"/>
                  </a:cubicBezTo>
                  <a:lnTo>
                    <a:pt x="70" y="152"/>
                  </a:lnTo>
                  <a:lnTo>
                    <a:pt x="70" y="64"/>
                  </a:lnTo>
                  <a:close/>
                  <a:moveTo>
                    <a:pt x="70" y="351"/>
                  </a:moveTo>
                  <a:lnTo>
                    <a:pt x="70" y="207"/>
                  </a:lnTo>
                  <a:lnTo>
                    <a:pt x="84" y="207"/>
                  </a:lnTo>
                  <a:cubicBezTo>
                    <a:pt x="100" y="207"/>
                    <a:pt x="112" y="208"/>
                    <a:pt x="119" y="211"/>
                  </a:cubicBezTo>
                  <a:cubicBezTo>
                    <a:pt x="126" y="213"/>
                    <a:pt x="133" y="218"/>
                    <a:pt x="140" y="225"/>
                  </a:cubicBezTo>
                  <a:cubicBezTo>
                    <a:pt x="146" y="232"/>
                    <a:pt x="159" y="249"/>
                    <a:pt x="177" y="276"/>
                  </a:cubicBezTo>
                  <a:lnTo>
                    <a:pt x="227" y="351"/>
                  </a:lnTo>
                  <a:lnTo>
                    <a:pt x="311" y="351"/>
                  </a:lnTo>
                  <a:lnTo>
                    <a:pt x="268" y="284"/>
                  </a:lnTo>
                  <a:cubicBezTo>
                    <a:pt x="252" y="257"/>
                    <a:pt x="238" y="238"/>
                    <a:pt x="229" y="228"/>
                  </a:cubicBezTo>
                  <a:cubicBezTo>
                    <a:pt x="219" y="217"/>
                    <a:pt x="206" y="207"/>
                    <a:pt x="191" y="199"/>
                  </a:cubicBezTo>
                  <a:cubicBezTo>
                    <a:pt x="222" y="194"/>
                    <a:pt x="244" y="184"/>
                    <a:pt x="260" y="167"/>
                  </a:cubicBezTo>
                  <a:cubicBezTo>
                    <a:pt x="275" y="150"/>
                    <a:pt x="282" y="128"/>
                    <a:pt x="282" y="102"/>
                  </a:cubicBezTo>
                  <a:cubicBezTo>
                    <a:pt x="282" y="82"/>
                    <a:pt x="277" y="64"/>
                    <a:pt x="267" y="48"/>
                  </a:cubicBezTo>
                  <a:cubicBezTo>
                    <a:pt x="257" y="32"/>
                    <a:pt x="244" y="21"/>
                    <a:pt x="227" y="15"/>
                  </a:cubicBezTo>
                  <a:cubicBezTo>
                    <a:pt x="210" y="9"/>
                    <a:pt x="184" y="6"/>
                    <a:pt x="147" y="6"/>
                  </a:cubicBezTo>
                  <a:lnTo>
                    <a:pt x="0" y="6"/>
                  </a:lnTo>
                  <a:lnTo>
                    <a:pt x="0" y="351"/>
                  </a:lnTo>
                  <a:lnTo>
                    <a:pt x="70" y="351"/>
                  </a:lnTo>
                  <a:close/>
                </a:path>
              </a:pathLst>
            </a:custGeom>
            <a:solidFill>
              <a:srgbClr val="D98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10"/>
            <p:cNvSpPr>
              <a:spLocks noEditPoints="1"/>
            </p:cNvSpPr>
            <p:nvPr/>
          </p:nvSpPr>
          <p:spPr bwMode="auto">
            <a:xfrm>
              <a:off x="7497" y="2497"/>
              <a:ext cx="787" cy="86"/>
            </a:xfrm>
            <a:custGeom>
              <a:avLst/>
              <a:gdLst>
                <a:gd name="T0" fmla="*/ 165 w 3455"/>
                <a:gd name="T1" fmla="*/ 358 h 358"/>
                <a:gd name="T2" fmla="*/ 331 w 3455"/>
                <a:gd name="T3" fmla="*/ 180 h 358"/>
                <a:gd name="T4" fmla="*/ 166 w 3455"/>
                <a:gd name="T5" fmla="*/ 0 h 358"/>
                <a:gd name="T6" fmla="*/ 20 w 3455"/>
                <a:gd name="T7" fmla="*/ 270 h 358"/>
                <a:gd name="T8" fmla="*/ 227 w 3455"/>
                <a:gd name="T9" fmla="*/ 57 h 358"/>
                <a:gd name="T10" fmla="*/ 250 w 3455"/>
                <a:gd name="T11" fmla="*/ 283 h 358"/>
                <a:gd name="T12" fmla="*/ 47 w 3455"/>
                <a:gd name="T13" fmla="*/ 185 h 358"/>
                <a:gd name="T14" fmla="*/ 460 w 3455"/>
                <a:gd name="T15" fmla="*/ 199 h 358"/>
                <a:gd name="T16" fmla="*/ 559 w 3455"/>
                <a:gd name="T17" fmla="*/ 209 h 358"/>
                <a:gd name="T18" fmla="*/ 661 w 3455"/>
                <a:gd name="T19" fmla="*/ 352 h 358"/>
                <a:gd name="T20" fmla="*/ 621 w 3455"/>
                <a:gd name="T21" fmla="*/ 212 h 358"/>
                <a:gd name="T22" fmla="*/ 691 w 3455"/>
                <a:gd name="T23" fmla="*/ 101 h 358"/>
                <a:gd name="T24" fmla="*/ 568 w 3455"/>
                <a:gd name="T25" fmla="*/ 7 h 358"/>
                <a:gd name="T26" fmla="*/ 460 w 3455"/>
                <a:gd name="T27" fmla="*/ 352 h 358"/>
                <a:gd name="T28" fmla="*/ 626 w 3455"/>
                <a:gd name="T29" fmla="*/ 61 h 358"/>
                <a:gd name="T30" fmla="*/ 607 w 3455"/>
                <a:gd name="T31" fmla="*/ 153 h 358"/>
                <a:gd name="T32" fmla="*/ 460 w 3455"/>
                <a:gd name="T33" fmla="*/ 45 h 358"/>
                <a:gd name="T34" fmla="*/ 1007 w 3455"/>
                <a:gd name="T35" fmla="*/ 305 h 358"/>
                <a:gd name="T36" fmla="*/ 838 w 3455"/>
                <a:gd name="T37" fmla="*/ 255 h 358"/>
                <a:gd name="T38" fmla="*/ 857 w 3455"/>
                <a:gd name="T39" fmla="*/ 74 h 358"/>
                <a:gd name="T40" fmla="*/ 996 w 3455"/>
                <a:gd name="T41" fmla="*/ 49 h 358"/>
                <a:gd name="T42" fmla="*/ 1089 w 3455"/>
                <a:gd name="T43" fmla="*/ 103 h 358"/>
                <a:gd name="T44" fmla="*/ 948 w 3455"/>
                <a:gd name="T45" fmla="*/ 1 h 358"/>
                <a:gd name="T46" fmla="*/ 775 w 3455"/>
                <a:gd name="T47" fmla="*/ 181 h 358"/>
                <a:gd name="T48" fmla="*/ 951 w 3455"/>
                <a:gd name="T49" fmla="*/ 358 h 358"/>
                <a:gd name="T50" fmla="*/ 1094 w 3455"/>
                <a:gd name="T51" fmla="*/ 176 h 358"/>
                <a:gd name="T52" fmla="*/ 1050 w 3455"/>
                <a:gd name="T53" fmla="*/ 217 h 358"/>
                <a:gd name="T54" fmla="*/ 1379 w 3455"/>
                <a:gd name="T55" fmla="*/ 247 h 358"/>
                <a:gd name="T56" fmla="*/ 1330 w 3455"/>
                <a:gd name="T57" fmla="*/ 7 h 358"/>
                <a:gd name="T58" fmla="*/ 1197 w 3455"/>
                <a:gd name="T59" fmla="*/ 352 h 358"/>
                <a:gd name="T60" fmla="*/ 1329 w 3455"/>
                <a:gd name="T61" fmla="*/ 115 h 358"/>
                <a:gd name="T62" fmla="*/ 1286 w 3455"/>
                <a:gd name="T63" fmla="*/ 109 h 358"/>
                <a:gd name="T64" fmla="*/ 1757 w 3455"/>
                <a:gd name="T65" fmla="*/ 352 h 358"/>
                <a:gd name="T66" fmla="*/ 1760 w 3455"/>
                <a:gd name="T67" fmla="*/ 7 h 358"/>
                <a:gd name="T68" fmla="*/ 1532 w 3455"/>
                <a:gd name="T69" fmla="*/ 7 h 358"/>
                <a:gd name="T70" fmla="*/ 1958 w 3455"/>
                <a:gd name="T71" fmla="*/ 7 h 358"/>
                <a:gd name="T72" fmla="*/ 1958 w 3455"/>
                <a:gd name="T73" fmla="*/ 352 h 358"/>
                <a:gd name="T74" fmla="*/ 2116 w 3455"/>
                <a:gd name="T75" fmla="*/ 344 h 358"/>
                <a:gd name="T76" fmla="*/ 2307 w 3455"/>
                <a:gd name="T77" fmla="*/ 306 h 358"/>
                <a:gd name="T78" fmla="*/ 2264 w 3455"/>
                <a:gd name="T79" fmla="*/ 170 h 358"/>
                <a:gd name="T80" fmla="*/ 2105 w 3455"/>
                <a:gd name="T81" fmla="*/ 93 h 358"/>
                <a:gd name="T82" fmla="*/ 2244 w 3455"/>
                <a:gd name="T83" fmla="*/ 58 h 358"/>
                <a:gd name="T84" fmla="*/ 2295 w 3455"/>
                <a:gd name="T85" fmla="*/ 49 h 358"/>
                <a:gd name="T86" fmla="*/ 2119 w 3455"/>
                <a:gd name="T87" fmla="*/ 12 h 358"/>
                <a:gd name="T88" fmla="*/ 2073 w 3455"/>
                <a:gd name="T89" fmla="*/ 139 h 358"/>
                <a:gd name="T90" fmla="*/ 2238 w 3455"/>
                <a:gd name="T91" fmla="*/ 209 h 358"/>
                <a:gd name="T92" fmla="*/ 2269 w 3455"/>
                <a:gd name="T93" fmla="*/ 288 h 358"/>
                <a:gd name="T94" fmla="*/ 2140 w 3455"/>
                <a:gd name="T95" fmla="*/ 307 h 358"/>
                <a:gd name="T96" fmla="*/ 2047 w 3455"/>
                <a:gd name="T97" fmla="*/ 241 h 358"/>
                <a:gd name="T98" fmla="*/ 2458 w 3455"/>
                <a:gd name="T99" fmla="*/ 247 h 358"/>
                <a:gd name="T100" fmla="*/ 2695 w 3455"/>
                <a:gd name="T101" fmla="*/ 352 h 358"/>
                <a:gd name="T102" fmla="*/ 2371 w 3455"/>
                <a:gd name="T103" fmla="*/ 352 h 358"/>
                <a:gd name="T104" fmla="*/ 2527 w 3455"/>
                <a:gd name="T105" fmla="*/ 43 h 358"/>
                <a:gd name="T106" fmla="*/ 2471 w 3455"/>
                <a:gd name="T107" fmla="*/ 210 h 358"/>
                <a:gd name="T108" fmla="*/ 2853 w 3455"/>
                <a:gd name="T109" fmla="*/ 47 h 358"/>
                <a:gd name="T110" fmla="*/ 2693 w 3455"/>
                <a:gd name="T111" fmla="*/ 7 h 358"/>
                <a:gd name="T112" fmla="*/ 2807 w 3455"/>
                <a:gd name="T113" fmla="*/ 352 h 358"/>
                <a:gd name="T114" fmla="*/ 3046 w 3455"/>
                <a:gd name="T115" fmla="*/ 7 h 358"/>
                <a:gd name="T116" fmla="*/ 3092 w 3455"/>
                <a:gd name="T117" fmla="*/ 7 h 358"/>
                <a:gd name="T118" fmla="*/ 3243 w 3455"/>
                <a:gd name="T119" fmla="*/ 311 h 358"/>
                <a:gd name="T120" fmla="*/ 3434 w 3455"/>
                <a:gd name="T121" fmla="*/ 153 h 358"/>
                <a:gd name="T122" fmla="*/ 3447 w 3455"/>
                <a:gd name="T123" fmla="*/ 47 h 358"/>
                <a:gd name="T124" fmla="*/ 3198 w 3455"/>
                <a:gd name="T125" fmla="*/ 35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5" h="358">
                  <a:moveTo>
                    <a:pt x="20" y="270"/>
                  </a:moveTo>
                  <a:cubicBezTo>
                    <a:pt x="33" y="297"/>
                    <a:pt x="53" y="319"/>
                    <a:pt x="78" y="334"/>
                  </a:cubicBezTo>
                  <a:cubicBezTo>
                    <a:pt x="104" y="350"/>
                    <a:pt x="133" y="358"/>
                    <a:pt x="165" y="358"/>
                  </a:cubicBezTo>
                  <a:cubicBezTo>
                    <a:pt x="195" y="358"/>
                    <a:pt x="223" y="351"/>
                    <a:pt x="249" y="337"/>
                  </a:cubicBezTo>
                  <a:cubicBezTo>
                    <a:pt x="275" y="322"/>
                    <a:pt x="295" y="301"/>
                    <a:pt x="309" y="274"/>
                  </a:cubicBezTo>
                  <a:cubicBezTo>
                    <a:pt x="323" y="246"/>
                    <a:pt x="331" y="215"/>
                    <a:pt x="331" y="180"/>
                  </a:cubicBezTo>
                  <a:cubicBezTo>
                    <a:pt x="331" y="145"/>
                    <a:pt x="324" y="114"/>
                    <a:pt x="310" y="87"/>
                  </a:cubicBezTo>
                  <a:cubicBezTo>
                    <a:pt x="297" y="60"/>
                    <a:pt x="277" y="39"/>
                    <a:pt x="252" y="23"/>
                  </a:cubicBezTo>
                  <a:cubicBezTo>
                    <a:pt x="226" y="8"/>
                    <a:pt x="197" y="0"/>
                    <a:pt x="166" y="0"/>
                  </a:cubicBezTo>
                  <a:cubicBezTo>
                    <a:pt x="117" y="0"/>
                    <a:pt x="77" y="17"/>
                    <a:pt x="46" y="49"/>
                  </a:cubicBezTo>
                  <a:cubicBezTo>
                    <a:pt x="16" y="82"/>
                    <a:pt x="0" y="126"/>
                    <a:pt x="0" y="184"/>
                  </a:cubicBezTo>
                  <a:cubicBezTo>
                    <a:pt x="0" y="214"/>
                    <a:pt x="7" y="243"/>
                    <a:pt x="20" y="270"/>
                  </a:cubicBezTo>
                  <a:close/>
                  <a:moveTo>
                    <a:pt x="82" y="73"/>
                  </a:moveTo>
                  <a:cubicBezTo>
                    <a:pt x="106" y="51"/>
                    <a:pt x="133" y="40"/>
                    <a:pt x="166" y="40"/>
                  </a:cubicBezTo>
                  <a:cubicBezTo>
                    <a:pt x="189" y="40"/>
                    <a:pt x="209" y="46"/>
                    <a:pt x="227" y="57"/>
                  </a:cubicBezTo>
                  <a:cubicBezTo>
                    <a:pt x="246" y="69"/>
                    <a:pt x="260" y="85"/>
                    <a:pt x="269" y="106"/>
                  </a:cubicBezTo>
                  <a:cubicBezTo>
                    <a:pt x="279" y="127"/>
                    <a:pt x="283" y="151"/>
                    <a:pt x="283" y="180"/>
                  </a:cubicBezTo>
                  <a:cubicBezTo>
                    <a:pt x="283" y="224"/>
                    <a:pt x="272" y="258"/>
                    <a:pt x="250" y="283"/>
                  </a:cubicBezTo>
                  <a:cubicBezTo>
                    <a:pt x="228" y="307"/>
                    <a:pt x="200" y="319"/>
                    <a:pt x="165" y="319"/>
                  </a:cubicBezTo>
                  <a:cubicBezTo>
                    <a:pt x="131" y="319"/>
                    <a:pt x="103" y="307"/>
                    <a:pt x="81" y="283"/>
                  </a:cubicBezTo>
                  <a:cubicBezTo>
                    <a:pt x="58" y="259"/>
                    <a:pt x="47" y="226"/>
                    <a:pt x="47" y="185"/>
                  </a:cubicBezTo>
                  <a:cubicBezTo>
                    <a:pt x="47" y="132"/>
                    <a:pt x="59" y="95"/>
                    <a:pt x="82" y="73"/>
                  </a:cubicBezTo>
                  <a:close/>
                  <a:moveTo>
                    <a:pt x="460" y="352"/>
                  </a:moveTo>
                  <a:lnTo>
                    <a:pt x="460" y="199"/>
                  </a:lnTo>
                  <a:lnTo>
                    <a:pt x="513" y="199"/>
                  </a:lnTo>
                  <a:cubicBezTo>
                    <a:pt x="525" y="199"/>
                    <a:pt x="533" y="199"/>
                    <a:pt x="539" y="200"/>
                  </a:cubicBezTo>
                  <a:cubicBezTo>
                    <a:pt x="546" y="202"/>
                    <a:pt x="553" y="205"/>
                    <a:pt x="559" y="209"/>
                  </a:cubicBezTo>
                  <a:cubicBezTo>
                    <a:pt x="566" y="214"/>
                    <a:pt x="574" y="222"/>
                    <a:pt x="583" y="233"/>
                  </a:cubicBezTo>
                  <a:cubicBezTo>
                    <a:pt x="591" y="244"/>
                    <a:pt x="602" y="259"/>
                    <a:pt x="616" y="280"/>
                  </a:cubicBezTo>
                  <a:lnTo>
                    <a:pt x="661" y="352"/>
                  </a:lnTo>
                  <a:lnTo>
                    <a:pt x="719" y="352"/>
                  </a:lnTo>
                  <a:lnTo>
                    <a:pt x="659" y="258"/>
                  </a:lnTo>
                  <a:cubicBezTo>
                    <a:pt x="647" y="240"/>
                    <a:pt x="634" y="224"/>
                    <a:pt x="621" y="212"/>
                  </a:cubicBezTo>
                  <a:cubicBezTo>
                    <a:pt x="615" y="206"/>
                    <a:pt x="605" y="201"/>
                    <a:pt x="593" y="195"/>
                  </a:cubicBezTo>
                  <a:cubicBezTo>
                    <a:pt x="626" y="190"/>
                    <a:pt x="651" y="180"/>
                    <a:pt x="667" y="163"/>
                  </a:cubicBezTo>
                  <a:cubicBezTo>
                    <a:pt x="683" y="146"/>
                    <a:pt x="691" y="125"/>
                    <a:pt x="691" y="101"/>
                  </a:cubicBezTo>
                  <a:cubicBezTo>
                    <a:pt x="691" y="82"/>
                    <a:pt x="686" y="64"/>
                    <a:pt x="676" y="49"/>
                  </a:cubicBezTo>
                  <a:cubicBezTo>
                    <a:pt x="667" y="33"/>
                    <a:pt x="654" y="22"/>
                    <a:pt x="638" y="16"/>
                  </a:cubicBezTo>
                  <a:cubicBezTo>
                    <a:pt x="622" y="10"/>
                    <a:pt x="598" y="7"/>
                    <a:pt x="568" y="7"/>
                  </a:cubicBezTo>
                  <a:lnTo>
                    <a:pt x="414" y="7"/>
                  </a:lnTo>
                  <a:lnTo>
                    <a:pt x="414" y="352"/>
                  </a:lnTo>
                  <a:lnTo>
                    <a:pt x="460" y="352"/>
                  </a:lnTo>
                  <a:close/>
                  <a:moveTo>
                    <a:pt x="460" y="45"/>
                  </a:moveTo>
                  <a:lnTo>
                    <a:pt x="569" y="45"/>
                  </a:lnTo>
                  <a:cubicBezTo>
                    <a:pt x="595" y="45"/>
                    <a:pt x="614" y="50"/>
                    <a:pt x="626" y="61"/>
                  </a:cubicBezTo>
                  <a:cubicBezTo>
                    <a:pt x="637" y="71"/>
                    <a:pt x="643" y="84"/>
                    <a:pt x="643" y="101"/>
                  </a:cubicBezTo>
                  <a:cubicBezTo>
                    <a:pt x="643" y="112"/>
                    <a:pt x="640" y="122"/>
                    <a:pt x="634" y="132"/>
                  </a:cubicBezTo>
                  <a:cubicBezTo>
                    <a:pt x="628" y="141"/>
                    <a:pt x="619" y="148"/>
                    <a:pt x="607" y="153"/>
                  </a:cubicBezTo>
                  <a:cubicBezTo>
                    <a:pt x="596" y="157"/>
                    <a:pt x="579" y="159"/>
                    <a:pt x="558" y="159"/>
                  </a:cubicBezTo>
                  <a:lnTo>
                    <a:pt x="460" y="159"/>
                  </a:lnTo>
                  <a:lnTo>
                    <a:pt x="460" y="45"/>
                  </a:lnTo>
                  <a:close/>
                  <a:moveTo>
                    <a:pt x="1050" y="217"/>
                  </a:moveTo>
                  <a:lnTo>
                    <a:pt x="1050" y="281"/>
                  </a:lnTo>
                  <a:cubicBezTo>
                    <a:pt x="1040" y="290"/>
                    <a:pt x="1026" y="298"/>
                    <a:pt x="1007" y="305"/>
                  </a:cubicBezTo>
                  <a:cubicBezTo>
                    <a:pt x="988" y="313"/>
                    <a:pt x="969" y="317"/>
                    <a:pt x="949" y="317"/>
                  </a:cubicBezTo>
                  <a:cubicBezTo>
                    <a:pt x="926" y="317"/>
                    <a:pt x="904" y="312"/>
                    <a:pt x="884" y="302"/>
                  </a:cubicBezTo>
                  <a:cubicBezTo>
                    <a:pt x="864" y="292"/>
                    <a:pt x="848" y="276"/>
                    <a:pt x="838" y="255"/>
                  </a:cubicBezTo>
                  <a:cubicBezTo>
                    <a:pt x="827" y="235"/>
                    <a:pt x="822" y="209"/>
                    <a:pt x="822" y="178"/>
                  </a:cubicBezTo>
                  <a:cubicBezTo>
                    <a:pt x="822" y="153"/>
                    <a:pt x="826" y="130"/>
                    <a:pt x="835" y="109"/>
                  </a:cubicBezTo>
                  <a:cubicBezTo>
                    <a:pt x="840" y="96"/>
                    <a:pt x="848" y="85"/>
                    <a:pt x="857" y="74"/>
                  </a:cubicBezTo>
                  <a:cubicBezTo>
                    <a:pt x="866" y="64"/>
                    <a:pt x="879" y="56"/>
                    <a:pt x="894" y="49"/>
                  </a:cubicBezTo>
                  <a:cubicBezTo>
                    <a:pt x="909" y="43"/>
                    <a:pt x="927" y="40"/>
                    <a:pt x="948" y="40"/>
                  </a:cubicBezTo>
                  <a:cubicBezTo>
                    <a:pt x="965" y="40"/>
                    <a:pt x="981" y="43"/>
                    <a:pt x="996" y="49"/>
                  </a:cubicBezTo>
                  <a:cubicBezTo>
                    <a:pt x="1010" y="55"/>
                    <a:pt x="1021" y="63"/>
                    <a:pt x="1029" y="73"/>
                  </a:cubicBezTo>
                  <a:cubicBezTo>
                    <a:pt x="1036" y="83"/>
                    <a:pt x="1043" y="97"/>
                    <a:pt x="1048" y="115"/>
                  </a:cubicBezTo>
                  <a:lnTo>
                    <a:pt x="1089" y="103"/>
                  </a:lnTo>
                  <a:cubicBezTo>
                    <a:pt x="1083" y="80"/>
                    <a:pt x="1075" y="61"/>
                    <a:pt x="1063" y="47"/>
                  </a:cubicBezTo>
                  <a:cubicBezTo>
                    <a:pt x="1052" y="32"/>
                    <a:pt x="1036" y="21"/>
                    <a:pt x="1016" y="13"/>
                  </a:cubicBezTo>
                  <a:cubicBezTo>
                    <a:pt x="995" y="5"/>
                    <a:pt x="973" y="1"/>
                    <a:pt x="948" y="1"/>
                  </a:cubicBezTo>
                  <a:cubicBezTo>
                    <a:pt x="913" y="1"/>
                    <a:pt x="883" y="8"/>
                    <a:pt x="857" y="22"/>
                  </a:cubicBezTo>
                  <a:cubicBezTo>
                    <a:pt x="830" y="36"/>
                    <a:pt x="810" y="58"/>
                    <a:pt x="796" y="87"/>
                  </a:cubicBezTo>
                  <a:cubicBezTo>
                    <a:pt x="782" y="116"/>
                    <a:pt x="775" y="147"/>
                    <a:pt x="775" y="181"/>
                  </a:cubicBezTo>
                  <a:cubicBezTo>
                    <a:pt x="775" y="215"/>
                    <a:pt x="782" y="246"/>
                    <a:pt x="796" y="273"/>
                  </a:cubicBezTo>
                  <a:cubicBezTo>
                    <a:pt x="810" y="301"/>
                    <a:pt x="831" y="322"/>
                    <a:pt x="859" y="336"/>
                  </a:cubicBezTo>
                  <a:cubicBezTo>
                    <a:pt x="887" y="351"/>
                    <a:pt x="917" y="358"/>
                    <a:pt x="951" y="358"/>
                  </a:cubicBezTo>
                  <a:cubicBezTo>
                    <a:pt x="976" y="358"/>
                    <a:pt x="1001" y="353"/>
                    <a:pt x="1025" y="344"/>
                  </a:cubicBezTo>
                  <a:cubicBezTo>
                    <a:pt x="1049" y="335"/>
                    <a:pt x="1072" y="322"/>
                    <a:pt x="1094" y="304"/>
                  </a:cubicBezTo>
                  <a:lnTo>
                    <a:pt x="1094" y="176"/>
                  </a:lnTo>
                  <a:lnTo>
                    <a:pt x="948" y="176"/>
                  </a:lnTo>
                  <a:lnTo>
                    <a:pt x="948" y="217"/>
                  </a:lnTo>
                  <a:lnTo>
                    <a:pt x="1050" y="217"/>
                  </a:lnTo>
                  <a:close/>
                  <a:moveTo>
                    <a:pt x="1197" y="352"/>
                  </a:moveTo>
                  <a:lnTo>
                    <a:pt x="1235" y="247"/>
                  </a:lnTo>
                  <a:lnTo>
                    <a:pt x="1379" y="247"/>
                  </a:lnTo>
                  <a:lnTo>
                    <a:pt x="1419" y="352"/>
                  </a:lnTo>
                  <a:lnTo>
                    <a:pt x="1471" y="352"/>
                  </a:lnTo>
                  <a:lnTo>
                    <a:pt x="1330" y="7"/>
                  </a:lnTo>
                  <a:lnTo>
                    <a:pt x="1281" y="7"/>
                  </a:lnTo>
                  <a:lnTo>
                    <a:pt x="1148" y="352"/>
                  </a:lnTo>
                  <a:lnTo>
                    <a:pt x="1197" y="352"/>
                  </a:lnTo>
                  <a:close/>
                  <a:moveTo>
                    <a:pt x="1286" y="109"/>
                  </a:moveTo>
                  <a:cubicBezTo>
                    <a:pt x="1294" y="87"/>
                    <a:pt x="1300" y="65"/>
                    <a:pt x="1304" y="43"/>
                  </a:cubicBezTo>
                  <a:cubicBezTo>
                    <a:pt x="1310" y="62"/>
                    <a:pt x="1318" y="85"/>
                    <a:pt x="1329" y="115"/>
                  </a:cubicBezTo>
                  <a:lnTo>
                    <a:pt x="1365" y="210"/>
                  </a:lnTo>
                  <a:lnTo>
                    <a:pt x="1248" y="210"/>
                  </a:lnTo>
                  <a:lnTo>
                    <a:pt x="1286" y="109"/>
                  </a:lnTo>
                  <a:close/>
                  <a:moveTo>
                    <a:pt x="1575" y="352"/>
                  </a:moveTo>
                  <a:lnTo>
                    <a:pt x="1575" y="81"/>
                  </a:lnTo>
                  <a:lnTo>
                    <a:pt x="1757" y="352"/>
                  </a:lnTo>
                  <a:lnTo>
                    <a:pt x="1804" y="352"/>
                  </a:lnTo>
                  <a:lnTo>
                    <a:pt x="1804" y="7"/>
                  </a:lnTo>
                  <a:lnTo>
                    <a:pt x="1760" y="7"/>
                  </a:lnTo>
                  <a:lnTo>
                    <a:pt x="1760" y="278"/>
                  </a:lnTo>
                  <a:lnTo>
                    <a:pt x="1578" y="7"/>
                  </a:lnTo>
                  <a:lnTo>
                    <a:pt x="1532" y="7"/>
                  </a:lnTo>
                  <a:lnTo>
                    <a:pt x="1532" y="352"/>
                  </a:lnTo>
                  <a:lnTo>
                    <a:pt x="1575" y="352"/>
                  </a:lnTo>
                  <a:close/>
                  <a:moveTo>
                    <a:pt x="1958" y="7"/>
                  </a:moveTo>
                  <a:lnTo>
                    <a:pt x="1913" y="7"/>
                  </a:lnTo>
                  <a:lnTo>
                    <a:pt x="1913" y="352"/>
                  </a:lnTo>
                  <a:lnTo>
                    <a:pt x="1958" y="352"/>
                  </a:lnTo>
                  <a:lnTo>
                    <a:pt x="1958" y="7"/>
                  </a:lnTo>
                  <a:close/>
                  <a:moveTo>
                    <a:pt x="2066" y="303"/>
                  </a:moveTo>
                  <a:cubicBezTo>
                    <a:pt x="2078" y="321"/>
                    <a:pt x="2095" y="335"/>
                    <a:pt x="2116" y="344"/>
                  </a:cubicBezTo>
                  <a:cubicBezTo>
                    <a:pt x="2137" y="353"/>
                    <a:pt x="2164" y="358"/>
                    <a:pt x="2195" y="358"/>
                  </a:cubicBezTo>
                  <a:cubicBezTo>
                    <a:pt x="2219" y="358"/>
                    <a:pt x="2242" y="353"/>
                    <a:pt x="2261" y="344"/>
                  </a:cubicBezTo>
                  <a:cubicBezTo>
                    <a:pt x="2281" y="335"/>
                    <a:pt x="2296" y="323"/>
                    <a:pt x="2307" y="306"/>
                  </a:cubicBezTo>
                  <a:cubicBezTo>
                    <a:pt x="2317" y="290"/>
                    <a:pt x="2323" y="273"/>
                    <a:pt x="2323" y="254"/>
                  </a:cubicBezTo>
                  <a:cubicBezTo>
                    <a:pt x="2323" y="236"/>
                    <a:pt x="2318" y="220"/>
                    <a:pt x="2308" y="205"/>
                  </a:cubicBezTo>
                  <a:cubicBezTo>
                    <a:pt x="2299" y="191"/>
                    <a:pt x="2284" y="179"/>
                    <a:pt x="2264" y="170"/>
                  </a:cubicBezTo>
                  <a:cubicBezTo>
                    <a:pt x="2250" y="164"/>
                    <a:pt x="2224" y="156"/>
                    <a:pt x="2187" y="148"/>
                  </a:cubicBezTo>
                  <a:cubicBezTo>
                    <a:pt x="2150" y="140"/>
                    <a:pt x="2127" y="131"/>
                    <a:pt x="2118" y="123"/>
                  </a:cubicBezTo>
                  <a:cubicBezTo>
                    <a:pt x="2109" y="115"/>
                    <a:pt x="2105" y="105"/>
                    <a:pt x="2105" y="93"/>
                  </a:cubicBezTo>
                  <a:cubicBezTo>
                    <a:pt x="2105" y="79"/>
                    <a:pt x="2111" y="66"/>
                    <a:pt x="2124" y="56"/>
                  </a:cubicBezTo>
                  <a:cubicBezTo>
                    <a:pt x="2136" y="46"/>
                    <a:pt x="2157" y="41"/>
                    <a:pt x="2184" y="41"/>
                  </a:cubicBezTo>
                  <a:cubicBezTo>
                    <a:pt x="2211" y="41"/>
                    <a:pt x="2231" y="47"/>
                    <a:pt x="2244" y="58"/>
                  </a:cubicBezTo>
                  <a:cubicBezTo>
                    <a:pt x="2258" y="69"/>
                    <a:pt x="2266" y="85"/>
                    <a:pt x="2268" y="107"/>
                  </a:cubicBezTo>
                  <a:lnTo>
                    <a:pt x="2312" y="104"/>
                  </a:lnTo>
                  <a:cubicBezTo>
                    <a:pt x="2311" y="84"/>
                    <a:pt x="2306" y="65"/>
                    <a:pt x="2295" y="49"/>
                  </a:cubicBezTo>
                  <a:cubicBezTo>
                    <a:pt x="2285" y="33"/>
                    <a:pt x="2270" y="21"/>
                    <a:pt x="2250" y="13"/>
                  </a:cubicBezTo>
                  <a:cubicBezTo>
                    <a:pt x="2230" y="5"/>
                    <a:pt x="2208" y="1"/>
                    <a:pt x="2182" y="1"/>
                  </a:cubicBezTo>
                  <a:cubicBezTo>
                    <a:pt x="2159" y="1"/>
                    <a:pt x="2138" y="5"/>
                    <a:pt x="2119" y="12"/>
                  </a:cubicBezTo>
                  <a:cubicBezTo>
                    <a:pt x="2100" y="20"/>
                    <a:pt x="2085" y="32"/>
                    <a:pt x="2076" y="47"/>
                  </a:cubicBezTo>
                  <a:cubicBezTo>
                    <a:pt x="2066" y="62"/>
                    <a:pt x="2061" y="78"/>
                    <a:pt x="2061" y="96"/>
                  </a:cubicBezTo>
                  <a:cubicBezTo>
                    <a:pt x="2061" y="112"/>
                    <a:pt x="2065" y="126"/>
                    <a:pt x="2073" y="139"/>
                  </a:cubicBezTo>
                  <a:cubicBezTo>
                    <a:pt x="2081" y="152"/>
                    <a:pt x="2093" y="162"/>
                    <a:pt x="2110" y="171"/>
                  </a:cubicBezTo>
                  <a:cubicBezTo>
                    <a:pt x="2122" y="178"/>
                    <a:pt x="2145" y="185"/>
                    <a:pt x="2176" y="193"/>
                  </a:cubicBezTo>
                  <a:cubicBezTo>
                    <a:pt x="2208" y="200"/>
                    <a:pt x="2229" y="206"/>
                    <a:pt x="2238" y="209"/>
                  </a:cubicBezTo>
                  <a:cubicBezTo>
                    <a:pt x="2252" y="215"/>
                    <a:pt x="2263" y="222"/>
                    <a:pt x="2269" y="230"/>
                  </a:cubicBezTo>
                  <a:cubicBezTo>
                    <a:pt x="2275" y="238"/>
                    <a:pt x="2278" y="247"/>
                    <a:pt x="2278" y="258"/>
                  </a:cubicBezTo>
                  <a:cubicBezTo>
                    <a:pt x="2278" y="269"/>
                    <a:pt x="2275" y="279"/>
                    <a:pt x="2269" y="288"/>
                  </a:cubicBezTo>
                  <a:cubicBezTo>
                    <a:pt x="2262" y="297"/>
                    <a:pt x="2252" y="304"/>
                    <a:pt x="2239" y="309"/>
                  </a:cubicBezTo>
                  <a:cubicBezTo>
                    <a:pt x="2226" y="314"/>
                    <a:pt x="2210" y="317"/>
                    <a:pt x="2193" y="317"/>
                  </a:cubicBezTo>
                  <a:cubicBezTo>
                    <a:pt x="2173" y="317"/>
                    <a:pt x="2155" y="314"/>
                    <a:pt x="2140" y="307"/>
                  </a:cubicBezTo>
                  <a:cubicBezTo>
                    <a:pt x="2124" y="300"/>
                    <a:pt x="2112" y="291"/>
                    <a:pt x="2105" y="280"/>
                  </a:cubicBezTo>
                  <a:cubicBezTo>
                    <a:pt x="2097" y="269"/>
                    <a:pt x="2093" y="255"/>
                    <a:pt x="2091" y="237"/>
                  </a:cubicBezTo>
                  <a:lnTo>
                    <a:pt x="2047" y="241"/>
                  </a:lnTo>
                  <a:cubicBezTo>
                    <a:pt x="2048" y="264"/>
                    <a:pt x="2054" y="285"/>
                    <a:pt x="2066" y="303"/>
                  </a:cubicBezTo>
                  <a:close/>
                  <a:moveTo>
                    <a:pt x="2420" y="352"/>
                  </a:moveTo>
                  <a:lnTo>
                    <a:pt x="2458" y="247"/>
                  </a:lnTo>
                  <a:lnTo>
                    <a:pt x="2602" y="247"/>
                  </a:lnTo>
                  <a:lnTo>
                    <a:pt x="2642" y="352"/>
                  </a:lnTo>
                  <a:lnTo>
                    <a:pt x="2695" y="352"/>
                  </a:lnTo>
                  <a:lnTo>
                    <a:pt x="2553" y="7"/>
                  </a:lnTo>
                  <a:lnTo>
                    <a:pt x="2504" y="7"/>
                  </a:lnTo>
                  <a:lnTo>
                    <a:pt x="2371" y="352"/>
                  </a:lnTo>
                  <a:lnTo>
                    <a:pt x="2420" y="352"/>
                  </a:lnTo>
                  <a:close/>
                  <a:moveTo>
                    <a:pt x="2509" y="109"/>
                  </a:moveTo>
                  <a:cubicBezTo>
                    <a:pt x="2517" y="87"/>
                    <a:pt x="2523" y="65"/>
                    <a:pt x="2527" y="43"/>
                  </a:cubicBezTo>
                  <a:cubicBezTo>
                    <a:pt x="2533" y="62"/>
                    <a:pt x="2541" y="85"/>
                    <a:pt x="2552" y="115"/>
                  </a:cubicBezTo>
                  <a:lnTo>
                    <a:pt x="2588" y="210"/>
                  </a:lnTo>
                  <a:lnTo>
                    <a:pt x="2471" y="210"/>
                  </a:lnTo>
                  <a:lnTo>
                    <a:pt x="2509" y="109"/>
                  </a:lnTo>
                  <a:close/>
                  <a:moveTo>
                    <a:pt x="2853" y="352"/>
                  </a:moveTo>
                  <a:lnTo>
                    <a:pt x="2853" y="47"/>
                  </a:lnTo>
                  <a:lnTo>
                    <a:pt x="2967" y="47"/>
                  </a:lnTo>
                  <a:lnTo>
                    <a:pt x="2967" y="7"/>
                  </a:lnTo>
                  <a:lnTo>
                    <a:pt x="2693" y="7"/>
                  </a:lnTo>
                  <a:lnTo>
                    <a:pt x="2693" y="47"/>
                  </a:lnTo>
                  <a:lnTo>
                    <a:pt x="2807" y="47"/>
                  </a:lnTo>
                  <a:lnTo>
                    <a:pt x="2807" y="352"/>
                  </a:lnTo>
                  <a:lnTo>
                    <a:pt x="2853" y="352"/>
                  </a:lnTo>
                  <a:close/>
                  <a:moveTo>
                    <a:pt x="3092" y="7"/>
                  </a:moveTo>
                  <a:lnTo>
                    <a:pt x="3046" y="7"/>
                  </a:lnTo>
                  <a:lnTo>
                    <a:pt x="3046" y="352"/>
                  </a:lnTo>
                  <a:lnTo>
                    <a:pt x="3092" y="352"/>
                  </a:lnTo>
                  <a:lnTo>
                    <a:pt x="3092" y="7"/>
                  </a:lnTo>
                  <a:close/>
                  <a:moveTo>
                    <a:pt x="3455" y="352"/>
                  </a:moveTo>
                  <a:lnTo>
                    <a:pt x="3455" y="311"/>
                  </a:lnTo>
                  <a:lnTo>
                    <a:pt x="3243" y="311"/>
                  </a:lnTo>
                  <a:lnTo>
                    <a:pt x="3243" y="194"/>
                  </a:lnTo>
                  <a:lnTo>
                    <a:pt x="3434" y="194"/>
                  </a:lnTo>
                  <a:lnTo>
                    <a:pt x="3434" y="153"/>
                  </a:lnTo>
                  <a:lnTo>
                    <a:pt x="3243" y="153"/>
                  </a:lnTo>
                  <a:lnTo>
                    <a:pt x="3243" y="47"/>
                  </a:lnTo>
                  <a:lnTo>
                    <a:pt x="3447" y="47"/>
                  </a:lnTo>
                  <a:lnTo>
                    <a:pt x="3447" y="7"/>
                  </a:lnTo>
                  <a:lnTo>
                    <a:pt x="3198" y="7"/>
                  </a:lnTo>
                  <a:lnTo>
                    <a:pt x="3198" y="352"/>
                  </a:lnTo>
                  <a:lnTo>
                    <a:pt x="3455" y="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8667" y="2463"/>
              <a:ext cx="55" cy="56"/>
            </a:xfrm>
            <a:custGeom>
              <a:avLst/>
              <a:gdLst>
                <a:gd name="T0" fmla="*/ 86 w 243"/>
                <a:gd name="T1" fmla="*/ 130 h 231"/>
                <a:gd name="T2" fmla="*/ 0 w 243"/>
                <a:gd name="T3" fmla="*/ 110 h 231"/>
                <a:gd name="T4" fmla="*/ 10 w 243"/>
                <a:gd name="T5" fmla="*/ 81 h 231"/>
                <a:gd name="T6" fmla="*/ 19 w 243"/>
                <a:gd name="T7" fmla="*/ 53 h 231"/>
                <a:gd name="T8" fmla="*/ 99 w 243"/>
                <a:gd name="T9" fmla="*/ 87 h 231"/>
                <a:gd name="T10" fmla="*/ 92 w 243"/>
                <a:gd name="T11" fmla="*/ 0 h 231"/>
                <a:gd name="T12" fmla="*/ 122 w 243"/>
                <a:gd name="T13" fmla="*/ 0 h 231"/>
                <a:gd name="T14" fmla="*/ 152 w 243"/>
                <a:gd name="T15" fmla="*/ 0 h 231"/>
                <a:gd name="T16" fmla="*/ 144 w 243"/>
                <a:gd name="T17" fmla="*/ 87 h 231"/>
                <a:gd name="T18" fmla="*/ 224 w 243"/>
                <a:gd name="T19" fmla="*/ 53 h 231"/>
                <a:gd name="T20" fmla="*/ 234 w 243"/>
                <a:gd name="T21" fmla="*/ 81 h 231"/>
                <a:gd name="T22" fmla="*/ 243 w 243"/>
                <a:gd name="T23" fmla="*/ 110 h 231"/>
                <a:gd name="T24" fmla="*/ 158 w 243"/>
                <a:gd name="T25" fmla="*/ 130 h 231"/>
                <a:gd name="T26" fmla="*/ 158 w 243"/>
                <a:gd name="T27" fmla="*/ 130 h 231"/>
                <a:gd name="T28" fmla="*/ 215 w 243"/>
                <a:gd name="T29" fmla="*/ 195 h 231"/>
                <a:gd name="T30" fmla="*/ 191 w 243"/>
                <a:gd name="T31" fmla="*/ 213 h 231"/>
                <a:gd name="T32" fmla="*/ 167 w 243"/>
                <a:gd name="T33" fmla="*/ 231 h 231"/>
                <a:gd name="T34" fmla="*/ 122 w 243"/>
                <a:gd name="T35" fmla="*/ 156 h 231"/>
                <a:gd name="T36" fmla="*/ 122 w 243"/>
                <a:gd name="T37" fmla="*/ 156 h 231"/>
                <a:gd name="T38" fmla="*/ 77 w 243"/>
                <a:gd name="T39" fmla="*/ 231 h 231"/>
                <a:gd name="T40" fmla="*/ 52 w 243"/>
                <a:gd name="T41" fmla="*/ 213 h 231"/>
                <a:gd name="T42" fmla="*/ 28 w 243"/>
                <a:gd name="T43" fmla="*/ 195 h 231"/>
                <a:gd name="T44" fmla="*/ 86 w 243"/>
                <a:gd name="T45" fmla="*/ 13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3" h="231">
                  <a:moveTo>
                    <a:pt x="86" y="130"/>
                  </a:moveTo>
                  <a:cubicBezTo>
                    <a:pt x="50" y="123"/>
                    <a:pt x="22" y="117"/>
                    <a:pt x="0" y="110"/>
                  </a:cubicBezTo>
                  <a:lnTo>
                    <a:pt x="10" y="81"/>
                  </a:lnTo>
                  <a:lnTo>
                    <a:pt x="19" y="53"/>
                  </a:lnTo>
                  <a:cubicBezTo>
                    <a:pt x="40" y="60"/>
                    <a:pt x="67" y="71"/>
                    <a:pt x="99" y="87"/>
                  </a:cubicBezTo>
                  <a:cubicBezTo>
                    <a:pt x="94" y="52"/>
                    <a:pt x="92" y="23"/>
                    <a:pt x="92" y="0"/>
                  </a:cubicBezTo>
                  <a:lnTo>
                    <a:pt x="122" y="0"/>
                  </a:lnTo>
                  <a:lnTo>
                    <a:pt x="152" y="0"/>
                  </a:lnTo>
                  <a:cubicBezTo>
                    <a:pt x="152" y="23"/>
                    <a:pt x="149" y="52"/>
                    <a:pt x="144" y="87"/>
                  </a:cubicBezTo>
                  <a:cubicBezTo>
                    <a:pt x="176" y="71"/>
                    <a:pt x="203" y="60"/>
                    <a:pt x="224" y="53"/>
                  </a:cubicBezTo>
                  <a:lnTo>
                    <a:pt x="234" y="81"/>
                  </a:lnTo>
                  <a:lnTo>
                    <a:pt x="243" y="110"/>
                  </a:lnTo>
                  <a:cubicBezTo>
                    <a:pt x="221" y="117"/>
                    <a:pt x="193" y="123"/>
                    <a:pt x="158" y="130"/>
                  </a:cubicBezTo>
                  <a:lnTo>
                    <a:pt x="158" y="130"/>
                  </a:lnTo>
                  <a:cubicBezTo>
                    <a:pt x="183" y="155"/>
                    <a:pt x="202" y="177"/>
                    <a:pt x="215" y="195"/>
                  </a:cubicBezTo>
                  <a:lnTo>
                    <a:pt x="191" y="213"/>
                  </a:lnTo>
                  <a:lnTo>
                    <a:pt x="167" y="231"/>
                  </a:lnTo>
                  <a:cubicBezTo>
                    <a:pt x="153" y="212"/>
                    <a:pt x="138" y="187"/>
                    <a:pt x="122" y="156"/>
                  </a:cubicBezTo>
                  <a:lnTo>
                    <a:pt x="122" y="156"/>
                  </a:lnTo>
                  <a:cubicBezTo>
                    <a:pt x="105" y="187"/>
                    <a:pt x="90" y="212"/>
                    <a:pt x="77" y="231"/>
                  </a:cubicBezTo>
                  <a:lnTo>
                    <a:pt x="52" y="213"/>
                  </a:lnTo>
                  <a:lnTo>
                    <a:pt x="28" y="195"/>
                  </a:lnTo>
                  <a:cubicBezTo>
                    <a:pt x="41" y="177"/>
                    <a:pt x="61" y="155"/>
                    <a:pt x="86" y="130"/>
                  </a:cubicBezTo>
                  <a:close/>
                </a:path>
              </a:pathLst>
            </a:custGeom>
            <a:solidFill>
              <a:srgbClr val="D98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4" name="Tijdelijke aanduiding voor tekst 23"/>
          <p:cNvSpPr>
            <a:spLocks noGrp="1"/>
          </p:cNvSpPr>
          <p:nvPr>
            <p:ph type="body" sz="quarter" idx="10"/>
          </p:nvPr>
        </p:nvSpPr>
        <p:spPr>
          <a:xfrm>
            <a:off x="456969" y="2603500"/>
            <a:ext cx="7315431" cy="4237039"/>
          </a:xfrm>
          <a:noFill/>
        </p:spPr>
        <p:txBody>
          <a:bodyPr lIns="0" tIns="0" rIns="0" bIns="0">
            <a:noAutofit/>
          </a:bodyPr>
          <a:lstStyle>
            <a:lvl1pPr marL="457200" indent="0">
              <a:lnSpc>
                <a:spcPts val="27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lnSpc>
                <a:spcPts val="2700"/>
              </a:lnSpc>
              <a:spcBef>
                <a:spcPts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3pPr>
            <a:lvl4pPr marL="13716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4pPr>
            <a:lvl5pPr marL="18288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71972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48" y="0"/>
            <a:ext cx="7616952" cy="8229600"/>
          </a:xfrm>
          <a:prstGeom prst="rect">
            <a:avLst/>
          </a:prstGeom>
        </p:spPr>
      </p:pic>
      <p:sp>
        <p:nvSpPr>
          <p:cNvPr id="24" name="Tijdelijke aanduiding voor tekst 23"/>
          <p:cNvSpPr>
            <a:spLocks noGrp="1"/>
          </p:cNvSpPr>
          <p:nvPr>
            <p:ph type="body" sz="quarter" idx="10"/>
          </p:nvPr>
        </p:nvSpPr>
        <p:spPr>
          <a:xfrm>
            <a:off x="457200" y="2603500"/>
            <a:ext cx="6186216" cy="4237039"/>
          </a:xfrm>
          <a:noFill/>
        </p:spPr>
        <p:txBody>
          <a:bodyPr lIns="0" tIns="0" rIns="0" bIns="0">
            <a:noAutofit/>
          </a:bodyPr>
          <a:lstStyle>
            <a:lvl1pPr marL="457200" indent="0">
              <a:lnSpc>
                <a:spcPts val="27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lnSpc>
                <a:spcPts val="2700"/>
              </a:lnSpc>
              <a:spcBef>
                <a:spcPts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3pPr>
            <a:lvl4pPr marL="13716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4pPr>
            <a:lvl5pPr marL="18288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7" name="Tijdelijke aanduiding voor titel 1"/>
          <p:cNvSpPr>
            <a:spLocks noGrp="1"/>
          </p:cNvSpPr>
          <p:nvPr>
            <p:ph type="title"/>
          </p:nvPr>
        </p:nvSpPr>
        <p:spPr>
          <a:xfrm>
            <a:off x="914399" y="457200"/>
            <a:ext cx="10972800" cy="1828800"/>
          </a:xfrm>
          <a:prstGeom prst="rect">
            <a:avLst/>
          </a:prstGeom>
        </p:spPr>
        <p:txBody>
          <a:bodyPr vert="horz" lIns="0" tIns="0" rIns="0" bIns="182880" rtlCol="0" anchor="b" anchorCtr="0">
            <a:noAutofit/>
          </a:bodyPr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pPr lvl="0"/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914398" y="7543800"/>
            <a:ext cx="5486400" cy="457200"/>
          </a:xfrm>
          <a:prstGeom prst="rect">
            <a:avLst/>
          </a:prstGeom>
        </p:spPr>
        <p:txBody>
          <a:bodyPr lIns="0" tIns="82296" rIns="0" bIns="0" anchor="t" anchorCtr="0">
            <a:noAutofit/>
          </a:bodyPr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Workshop Ins en Outs DIN</a:t>
            </a:r>
            <a:endParaRPr lang="nl-NL" dirty="0"/>
          </a:p>
        </p:txBody>
      </p:sp>
      <p:sp>
        <p:nvSpPr>
          <p:cNvPr id="14" name="Tijdelijke aanduiding voor tekst 23"/>
          <p:cNvSpPr>
            <a:spLocks noGrp="1"/>
          </p:cNvSpPr>
          <p:nvPr>
            <p:ph type="body" sz="quarter" idx="14"/>
          </p:nvPr>
        </p:nvSpPr>
        <p:spPr>
          <a:xfrm>
            <a:off x="6858000" y="2603500"/>
            <a:ext cx="6186216" cy="4237039"/>
          </a:xfrm>
          <a:noFill/>
        </p:spPr>
        <p:txBody>
          <a:bodyPr lIns="0" tIns="0" rIns="0" bIns="0">
            <a:noAutofit/>
          </a:bodyPr>
          <a:lstStyle>
            <a:lvl1pPr marL="457200" indent="0">
              <a:lnSpc>
                <a:spcPts val="27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lnSpc>
                <a:spcPts val="2700"/>
              </a:lnSpc>
              <a:spcBef>
                <a:spcPts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3pPr>
            <a:lvl4pPr marL="13716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4pPr>
            <a:lvl5pPr marL="18288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grpSp>
        <p:nvGrpSpPr>
          <p:cNvPr id="25" name="Groep 24"/>
          <p:cNvGrpSpPr>
            <a:grpSpLocks noChangeAspect="1"/>
          </p:cNvGrpSpPr>
          <p:nvPr userDrawn="1"/>
        </p:nvGrpSpPr>
        <p:grpSpPr>
          <a:xfrm>
            <a:off x="12801600" y="1074223"/>
            <a:ext cx="912823" cy="914400"/>
            <a:chOff x="11871325" y="1071563"/>
            <a:chExt cx="919162" cy="920750"/>
          </a:xfrm>
        </p:grpSpPr>
        <p:sp>
          <p:nvSpPr>
            <p:cNvPr id="26" name="Rectangle 5"/>
            <p:cNvSpPr>
              <a:spLocks noChangeArrowheads="1"/>
            </p:cNvSpPr>
            <p:nvPr userDrawn="1"/>
          </p:nvSpPr>
          <p:spPr bwMode="auto">
            <a:xfrm>
              <a:off x="11871325" y="1071563"/>
              <a:ext cx="919162" cy="9207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6"/>
            <p:cNvSpPr>
              <a:spLocks/>
            </p:cNvSpPr>
            <p:nvPr userDrawn="1"/>
          </p:nvSpPr>
          <p:spPr bwMode="auto">
            <a:xfrm>
              <a:off x="12041188" y="1249363"/>
              <a:ext cx="579437" cy="554038"/>
            </a:xfrm>
            <a:custGeom>
              <a:avLst/>
              <a:gdLst>
                <a:gd name="T0" fmla="*/ 563 w 1602"/>
                <a:gd name="T1" fmla="*/ 855 h 1524"/>
                <a:gd name="T2" fmla="*/ 0 w 1602"/>
                <a:gd name="T3" fmla="*/ 726 h 1524"/>
                <a:gd name="T4" fmla="*/ 61 w 1602"/>
                <a:gd name="T5" fmla="*/ 538 h 1524"/>
                <a:gd name="T6" fmla="*/ 122 w 1602"/>
                <a:gd name="T7" fmla="*/ 349 h 1524"/>
                <a:gd name="T8" fmla="*/ 654 w 1602"/>
                <a:gd name="T9" fmla="*/ 576 h 1524"/>
                <a:gd name="T10" fmla="*/ 603 w 1602"/>
                <a:gd name="T11" fmla="*/ 0 h 1524"/>
                <a:gd name="T12" fmla="*/ 801 w 1602"/>
                <a:gd name="T13" fmla="*/ 0 h 1524"/>
                <a:gd name="T14" fmla="*/ 999 w 1602"/>
                <a:gd name="T15" fmla="*/ 0 h 1524"/>
                <a:gd name="T16" fmla="*/ 948 w 1602"/>
                <a:gd name="T17" fmla="*/ 576 h 1524"/>
                <a:gd name="T18" fmla="*/ 1480 w 1602"/>
                <a:gd name="T19" fmla="*/ 349 h 1524"/>
                <a:gd name="T20" fmla="*/ 1541 w 1602"/>
                <a:gd name="T21" fmla="*/ 538 h 1524"/>
                <a:gd name="T22" fmla="*/ 1602 w 1602"/>
                <a:gd name="T23" fmla="*/ 726 h 1524"/>
                <a:gd name="T24" fmla="*/ 1039 w 1602"/>
                <a:gd name="T25" fmla="*/ 855 h 1524"/>
                <a:gd name="T26" fmla="*/ 1039 w 1602"/>
                <a:gd name="T27" fmla="*/ 855 h 1524"/>
                <a:gd name="T28" fmla="*/ 1419 w 1602"/>
                <a:gd name="T29" fmla="*/ 1291 h 1524"/>
                <a:gd name="T30" fmla="*/ 1258 w 1602"/>
                <a:gd name="T31" fmla="*/ 1408 h 1524"/>
                <a:gd name="T32" fmla="*/ 1098 w 1602"/>
                <a:gd name="T33" fmla="*/ 1524 h 1524"/>
                <a:gd name="T34" fmla="*/ 801 w 1602"/>
                <a:gd name="T35" fmla="*/ 1028 h 1524"/>
                <a:gd name="T36" fmla="*/ 801 w 1602"/>
                <a:gd name="T37" fmla="*/ 1028 h 1524"/>
                <a:gd name="T38" fmla="*/ 504 w 1602"/>
                <a:gd name="T39" fmla="*/ 1524 h 1524"/>
                <a:gd name="T40" fmla="*/ 344 w 1602"/>
                <a:gd name="T41" fmla="*/ 1408 h 1524"/>
                <a:gd name="T42" fmla="*/ 183 w 1602"/>
                <a:gd name="T43" fmla="*/ 1291 h 1524"/>
                <a:gd name="T44" fmla="*/ 563 w 1602"/>
                <a:gd name="T45" fmla="*/ 855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2" h="1524">
                  <a:moveTo>
                    <a:pt x="563" y="855"/>
                  </a:moveTo>
                  <a:cubicBezTo>
                    <a:pt x="330" y="815"/>
                    <a:pt x="142" y="772"/>
                    <a:pt x="0" y="726"/>
                  </a:cubicBezTo>
                  <a:lnTo>
                    <a:pt x="61" y="538"/>
                  </a:lnTo>
                  <a:lnTo>
                    <a:pt x="122" y="349"/>
                  </a:lnTo>
                  <a:cubicBezTo>
                    <a:pt x="264" y="395"/>
                    <a:pt x="442" y="471"/>
                    <a:pt x="654" y="576"/>
                  </a:cubicBezTo>
                  <a:cubicBezTo>
                    <a:pt x="620" y="341"/>
                    <a:pt x="603" y="149"/>
                    <a:pt x="603" y="0"/>
                  </a:cubicBezTo>
                  <a:lnTo>
                    <a:pt x="801" y="0"/>
                  </a:lnTo>
                  <a:lnTo>
                    <a:pt x="999" y="0"/>
                  </a:lnTo>
                  <a:cubicBezTo>
                    <a:pt x="999" y="149"/>
                    <a:pt x="982" y="341"/>
                    <a:pt x="948" y="576"/>
                  </a:cubicBezTo>
                  <a:cubicBezTo>
                    <a:pt x="1161" y="471"/>
                    <a:pt x="1338" y="395"/>
                    <a:pt x="1480" y="349"/>
                  </a:cubicBezTo>
                  <a:lnTo>
                    <a:pt x="1541" y="538"/>
                  </a:lnTo>
                  <a:lnTo>
                    <a:pt x="1602" y="726"/>
                  </a:lnTo>
                  <a:cubicBezTo>
                    <a:pt x="1460" y="772"/>
                    <a:pt x="1272" y="815"/>
                    <a:pt x="1039" y="855"/>
                  </a:cubicBezTo>
                  <a:lnTo>
                    <a:pt x="1039" y="855"/>
                  </a:lnTo>
                  <a:cubicBezTo>
                    <a:pt x="1204" y="1025"/>
                    <a:pt x="1331" y="1170"/>
                    <a:pt x="1419" y="1291"/>
                  </a:cubicBezTo>
                  <a:lnTo>
                    <a:pt x="1258" y="1408"/>
                  </a:lnTo>
                  <a:lnTo>
                    <a:pt x="1098" y="1524"/>
                  </a:lnTo>
                  <a:cubicBezTo>
                    <a:pt x="1010" y="1403"/>
                    <a:pt x="911" y="1238"/>
                    <a:pt x="801" y="1028"/>
                  </a:cubicBezTo>
                  <a:lnTo>
                    <a:pt x="801" y="1028"/>
                  </a:lnTo>
                  <a:cubicBezTo>
                    <a:pt x="691" y="1238"/>
                    <a:pt x="592" y="1403"/>
                    <a:pt x="504" y="1524"/>
                  </a:cubicBezTo>
                  <a:lnTo>
                    <a:pt x="344" y="1408"/>
                  </a:lnTo>
                  <a:lnTo>
                    <a:pt x="183" y="1291"/>
                  </a:lnTo>
                  <a:cubicBezTo>
                    <a:pt x="271" y="1170"/>
                    <a:pt x="398" y="1025"/>
                    <a:pt x="563" y="85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32" name="Group 8"/>
          <p:cNvGrpSpPr>
            <a:grpSpLocks noChangeAspect="1"/>
          </p:cNvGrpSpPr>
          <p:nvPr userDrawn="1"/>
        </p:nvGrpSpPr>
        <p:grpSpPr bwMode="auto">
          <a:xfrm>
            <a:off x="11887199" y="7589683"/>
            <a:ext cx="1944688" cy="190500"/>
            <a:chOff x="7497" y="2463"/>
            <a:chExt cx="1225" cy="120"/>
          </a:xfrm>
        </p:grpSpPr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8304" y="2497"/>
              <a:ext cx="351" cy="86"/>
            </a:xfrm>
            <a:custGeom>
              <a:avLst/>
              <a:gdLst>
                <a:gd name="T0" fmla="*/ 1539 w 1539"/>
                <a:gd name="T1" fmla="*/ 293 h 357"/>
                <a:gd name="T2" fmla="*/ 1346 w 1539"/>
                <a:gd name="T3" fmla="*/ 199 h 357"/>
                <a:gd name="T4" fmla="*/ 1520 w 1539"/>
                <a:gd name="T5" fmla="*/ 141 h 357"/>
                <a:gd name="T6" fmla="*/ 1346 w 1539"/>
                <a:gd name="T7" fmla="*/ 64 h 357"/>
                <a:gd name="T8" fmla="*/ 1533 w 1539"/>
                <a:gd name="T9" fmla="*/ 6 h 357"/>
                <a:gd name="T10" fmla="*/ 1276 w 1539"/>
                <a:gd name="T11" fmla="*/ 351 h 357"/>
                <a:gd name="T12" fmla="*/ 1186 w 1539"/>
                <a:gd name="T13" fmla="*/ 6 h 357"/>
                <a:gd name="T14" fmla="*/ 1116 w 1539"/>
                <a:gd name="T15" fmla="*/ 351 h 357"/>
                <a:gd name="T16" fmla="*/ 1186 w 1539"/>
                <a:gd name="T17" fmla="*/ 6 h 357"/>
                <a:gd name="T18" fmla="*/ 959 w 1539"/>
                <a:gd name="T19" fmla="*/ 268 h 357"/>
                <a:gd name="T20" fmla="*/ 877 w 1539"/>
                <a:gd name="T21" fmla="*/ 297 h 357"/>
                <a:gd name="T22" fmla="*/ 778 w 1539"/>
                <a:gd name="T23" fmla="*/ 174 h 357"/>
                <a:gd name="T24" fmla="*/ 878 w 1539"/>
                <a:gd name="T25" fmla="*/ 59 h 357"/>
                <a:gd name="T26" fmla="*/ 956 w 1539"/>
                <a:gd name="T27" fmla="*/ 114 h 357"/>
                <a:gd name="T28" fmla="*/ 979 w 1539"/>
                <a:gd name="T29" fmla="*/ 27 h 357"/>
                <a:gd name="T30" fmla="*/ 795 w 1539"/>
                <a:gd name="T31" fmla="*/ 17 h 357"/>
                <a:gd name="T32" fmla="*/ 706 w 1539"/>
                <a:gd name="T33" fmla="*/ 177 h 357"/>
                <a:gd name="T34" fmla="*/ 787 w 1539"/>
                <a:gd name="T35" fmla="*/ 334 h 357"/>
                <a:gd name="T36" fmla="*/ 966 w 1539"/>
                <a:gd name="T37" fmla="*/ 341 h 357"/>
                <a:gd name="T38" fmla="*/ 1030 w 1539"/>
                <a:gd name="T39" fmla="*/ 166 h 357"/>
                <a:gd name="T40" fmla="*/ 879 w 1539"/>
                <a:gd name="T41" fmla="*/ 224 h 357"/>
                <a:gd name="T42" fmla="*/ 635 w 1539"/>
                <a:gd name="T43" fmla="*/ 351 h 357"/>
                <a:gd name="T44" fmla="*/ 442 w 1539"/>
                <a:gd name="T45" fmla="*/ 293 h 357"/>
                <a:gd name="T46" fmla="*/ 616 w 1539"/>
                <a:gd name="T47" fmla="*/ 199 h 357"/>
                <a:gd name="T48" fmla="*/ 442 w 1539"/>
                <a:gd name="T49" fmla="*/ 141 h 357"/>
                <a:gd name="T50" fmla="*/ 629 w 1539"/>
                <a:gd name="T51" fmla="*/ 64 h 357"/>
                <a:gd name="T52" fmla="*/ 372 w 1539"/>
                <a:gd name="T53" fmla="*/ 6 h 357"/>
                <a:gd name="T54" fmla="*/ 635 w 1539"/>
                <a:gd name="T55" fmla="*/ 351 h 357"/>
                <a:gd name="T56" fmla="*/ 124 w 1539"/>
                <a:gd name="T57" fmla="*/ 64 h 357"/>
                <a:gd name="T58" fmla="*/ 201 w 1539"/>
                <a:gd name="T59" fmla="*/ 79 h 357"/>
                <a:gd name="T60" fmla="*/ 203 w 1539"/>
                <a:gd name="T61" fmla="*/ 133 h 357"/>
                <a:gd name="T62" fmla="*/ 121 w 1539"/>
                <a:gd name="T63" fmla="*/ 152 h 357"/>
                <a:gd name="T64" fmla="*/ 70 w 1539"/>
                <a:gd name="T65" fmla="*/ 64 h 357"/>
                <a:gd name="T66" fmla="*/ 70 w 1539"/>
                <a:gd name="T67" fmla="*/ 207 h 357"/>
                <a:gd name="T68" fmla="*/ 119 w 1539"/>
                <a:gd name="T69" fmla="*/ 211 h 357"/>
                <a:gd name="T70" fmla="*/ 177 w 1539"/>
                <a:gd name="T71" fmla="*/ 276 h 357"/>
                <a:gd name="T72" fmla="*/ 311 w 1539"/>
                <a:gd name="T73" fmla="*/ 351 h 357"/>
                <a:gd name="T74" fmla="*/ 229 w 1539"/>
                <a:gd name="T75" fmla="*/ 228 h 357"/>
                <a:gd name="T76" fmla="*/ 260 w 1539"/>
                <a:gd name="T77" fmla="*/ 167 h 357"/>
                <a:gd name="T78" fmla="*/ 267 w 1539"/>
                <a:gd name="T79" fmla="*/ 48 h 357"/>
                <a:gd name="T80" fmla="*/ 147 w 1539"/>
                <a:gd name="T81" fmla="*/ 6 h 357"/>
                <a:gd name="T82" fmla="*/ 0 w 1539"/>
                <a:gd name="T83" fmla="*/ 35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9" h="357">
                  <a:moveTo>
                    <a:pt x="1539" y="351"/>
                  </a:moveTo>
                  <a:lnTo>
                    <a:pt x="1539" y="293"/>
                  </a:lnTo>
                  <a:lnTo>
                    <a:pt x="1346" y="293"/>
                  </a:lnTo>
                  <a:lnTo>
                    <a:pt x="1346" y="199"/>
                  </a:lnTo>
                  <a:lnTo>
                    <a:pt x="1520" y="199"/>
                  </a:lnTo>
                  <a:lnTo>
                    <a:pt x="1520" y="141"/>
                  </a:lnTo>
                  <a:lnTo>
                    <a:pt x="1346" y="141"/>
                  </a:lnTo>
                  <a:lnTo>
                    <a:pt x="1346" y="64"/>
                  </a:lnTo>
                  <a:lnTo>
                    <a:pt x="1533" y="64"/>
                  </a:lnTo>
                  <a:lnTo>
                    <a:pt x="1533" y="6"/>
                  </a:lnTo>
                  <a:lnTo>
                    <a:pt x="1276" y="6"/>
                  </a:lnTo>
                  <a:lnTo>
                    <a:pt x="1276" y="351"/>
                  </a:lnTo>
                  <a:lnTo>
                    <a:pt x="1539" y="351"/>
                  </a:lnTo>
                  <a:close/>
                  <a:moveTo>
                    <a:pt x="1186" y="6"/>
                  </a:moveTo>
                  <a:lnTo>
                    <a:pt x="1116" y="6"/>
                  </a:lnTo>
                  <a:lnTo>
                    <a:pt x="1116" y="351"/>
                  </a:lnTo>
                  <a:lnTo>
                    <a:pt x="1186" y="351"/>
                  </a:lnTo>
                  <a:lnTo>
                    <a:pt x="1186" y="6"/>
                  </a:lnTo>
                  <a:close/>
                  <a:moveTo>
                    <a:pt x="959" y="224"/>
                  </a:moveTo>
                  <a:lnTo>
                    <a:pt x="959" y="268"/>
                  </a:lnTo>
                  <a:cubicBezTo>
                    <a:pt x="949" y="276"/>
                    <a:pt x="936" y="283"/>
                    <a:pt x="921" y="289"/>
                  </a:cubicBezTo>
                  <a:cubicBezTo>
                    <a:pt x="907" y="294"/>
                    <a:pt x="892" y="297"/>
                    <a:pt x="877" y="297"/>
                  </a:cubicBezTo>
                  <a:cubicBezTo>
                    <a:pt x="848" y="297"/>
                    <a:pt x="824" y="287"/>
                    <a:pt x="806" y="267"/>
                  </a:cubicBezTo>
                  <a:cubicBezTo>
                    <a:pt x="787" y="246"/>
                    <a:pt x="778" y="215"/>
                    <a:pt x="778" y="174"/>
                  </a:cubicBezTo>
                  <a:cubicBezTo>
                    <a:pt x="778" y="136"/>
                    <a:pt x="787" y="108"/>
                    <a:pt x="805" y="88"/>
                  </a:cubicBezTo>
                  <a:cubicBezTo>
                    <a:pt x="823" y="69"/>
                    <a:pt x="848" y="59"/>
                    <a:pt x="878" y="59"/>
                  </a:cubicBezTo>
                  <a:cubicBezTo>
                    <a:pt x="898" y="59"/>
                    <a:pt x="915" y="64"/>
                    <a:pt x="928" y="74"/>
                  </a:cubicBezTo>
                  <a:cubicBezTo>
                    <a:pt x="942" y="84"/>
                    <a:pt x="951" y="97"/>
                    <a:pt x="956" y="114"/>
                  </a:cubicBezTo>
                  <a:lnTo>
                    <a:pt x="1025" y="101"/>
                  </a:lnTo>
                  <a:cubicBezTo>
                    <a:pt x="1018" y="70"/>
                    <a:pt x="1003" y="45"/>
                    <a:pt x="979" y="27"/>
                  </a:cubicBezTo>
                  <a:cubicBezTo>
                    <a:pt x="954" y="9"/>
                    <a:pt x="921" y="0"/>
                    <a:pt x="878" y="0"/>
                  </a:cubicBezTo>
                  <a:cubicBezTo>
                    <a:pt x="845" y="0"/>
                    <a:pt x="817" y="5"/>
                    <a:pt x="795" y="17"/>
                  </a:cubicBezTo>
                  <a:cubicBezTo>
                    <a:pt x="766" y="32"/>
                    <a:pt x="744" y="53"/>
                    <a:pt x="729" y="81"/>
                  </a:cubicBezTo>
                  <a:cubicBezTo>
                    <a:pt x="714" y="109"/>
                    <a:pt x="706" y="141"/>
                    <a:pt x="706" y="177"/>
                  </a:cubicBezTo>
                  <a:cubicBezTo>
                    <a:pt x="706" y="210"/>
                    <a:pt x="713" y="241"/>
                    <a:pt x="727" y="269"/>
                  </a:cubicBezTo>
                  <a:cubicBezTo>
                    <a:pt x="740" y="297"/>
                    <a:pt x="760" y="319"/>
                    <a:pt x="787" y="334"/>
                  </a:cubicBezTo>
                  <a:cubicBezTo>
                    <a:pt x="814" y="349"/>
                    <a:pt x="846" y="357"/>
                    <a:pt x="882" y="357"/>
                  </a:cubicBezTo>
                  <a:cubicBezTo>
                    <a:pt x="910" y="357"/>
                    <a:pt x="938" y="352"/>
                    <a:pt x="966" y="341"/>
                  </a:cubicBezTo>
                  <a:cubicBezTo>
                    <a:pt x="994" y="330"/>
                    <a:pt x="1015" y="318"/>
                    <a:pt x="1030" y="303"/>
                  </a:cubicBezTo>
                  <a:lnTo>
                    <a:pt x="1030" y="166"/>
                  </a:lnTo>
                  <a:lnTo>
                    <a:pt x="879" y="166"/>
                  </a:lnTo>
                  <a:lnTo>
                    <a:pt x="879" y="224"/>
                  </a:lnTo>
                  <a:lnTo>
                    <a:pt x="959" y="224"/>
                  </a:lnTo>
                  <a:close/>
                  <a:moveTo>
                    <a:pt x="635" y="351"/>
                  </a:moveTo>
                  <a:lnTo>
                    <a:pt x="635" y="293"/>
                  </a:lnTo>
                  <a:lnTo>
                    <a:pt x="442" y="293"/>
                  </a:lnTo>
                  <a:lnTo>
                    <a:pt x="442" y="199"/>
                  </a:lnTo>
                  <a:lnTo>
                    <a:pt x="616" y="199"/>
                  </a:lnTo>
                  <a:lnTo>
                    <a:pt x="616" y="141"/>
                  </a:lnTo>
                  <a:lnTo>
                    <a:pt x="442" y="141"/>
                  </a:lnTo>
                  <a:lnTo>
                    <a:pt x="442" y="64"/>
                  </a:lnTo>
                  <a:lnTo>
                    <a:pt x="629" y="64"/>
                  </a:lnTo>
                  <a:lnTo>
                    <a:pt x="629" y="6"/>
                  </a:lnTo>
                  <a:lnTo>
                    <a:pt x="372" y="6"/>
                  </a:lnTo>
                  <a:lnTo>
                    <a:pt x="372" y="351"/>
                  </a:lnTo>
                  <a:lnTo>
                    <a:pt x="635" y="351"/>
                  </a:lnTo>
                  <a:close/>
                  <a:moveTo>
                    <a:pt x="70" y="64"/>
                  </a:moveTo>
                  <a:lnTo>
                    <a:pt x="124" y="64"/>
                  </a:lnTo>
                  <a:cubicBezTo>
                    <a:pt x="152" y="64"/>
                    <a:pt x="169" y="64"/>
                    <a:pt x="175" y="65"/>
                  </a:cubicBezTo>
                  <a:cubicBezTo>
                    <a:pt x="186" y="67"/>
                    <a:pt x="195" y="72"/>
                    <a:pt x="201" y="79"/>
                  </a:cubicBezTo>
                  <a:cubicBezTo>
                    <a:pt x="207" y="86"/>
                    <a:pt x="211" y="95"/>
                    <a:pt x="211" y="107"/>
                  </a:cubicBezTo>
                  <a:cubicBezTo>
                    <a:pt x="211" y="117"/>
                    <a:pt x="208" y="126"/>
                    <a:pt x="203" y="133"/>
                  </a:cubicBezTo>
                  <a:cubicBezTo>
                    <a:pt x="199" y="140"/>
                    <a:pt x="192" y="145"/>
                    <a:pt x="184" y="147"/>
                  </a:cubicBezTo>
                  <a:cubicBezTo>
                    <a:pt x="176" y="150"/>
                    <a:pt x="155" y="152"/>
                    <a:pt x="121" y="152"/>
                  </a:cubicBezTo>
                  <a:lnTo>
                    <a:pt x="70" y="152"/>
                  </a:lnTo>
                  <a:lnTo>
                    <a:pt x="70" y="64"/>
                  </a:lnTo>
                  <a:close/>
                  <a:moveTo>
                    <a:pt x="70" y="351"/>
                  </a:moveTo>
                  <a:lnTo>
                    <a:pt x="70" y="207"/>
                  </a:lnTo>
                  <a:lnTo>
                    <a:pt x="84" y="207"/>
                  </a:lnTo>
                  <a:cubicBezTo>
                    <a:pt x="100" y="207"/>
                    <a:pt x="112" y="208"/>
                    <a:pt x="119" y="211"/>
                  </a:cubicBezTo>
                  <a:cubicBezTo>
                    <a:pt x="126" y="213"/>
                    <a:pt x="133" y="218"/>
                    <a:pt x="140" y="225"/>
                  </a:cubicBezTo>
                  <a:cubicBezTo>
                    <a:pt x="146" y="232"/>
                    <a:pt x="159" y="249"/>
                    <a:pt x="177" y="276"/>
                  </a:cubicBezTo>
                  <a:lnTo>
                    <a:pt x="227" y="351"/>
                  </a:lnTo>
                  <a:lnTo>
                    <a:pt x="311" y="351"/>
                  </a:lnTo>
                  <a:lnTo>
                    <a:pt x="268" y="284"/>
                  </a:lnTo>
                  <a:cubicBezTo>
                    <a:pt x="252" y="257"/>
                    <a:pt x="238" y="238"/>
                    <a:pt x="229" y="228"/>
                  </a:cubicBezTo>
                  <a:cubicBezTo>
                    <a:pt x="219" y="217"/>
                    <a:pt x="206" y="207"/>
                    <a:pt x="191" y="199"/>
                  </a:cubicBezTo>
                  <a:cubicBezTo>
                    <a:pt x="222" y="194"/>
                    <a:pt x="244" y="184"/>
                    <a:pt x="260" y="167"/>
                  </a:cubicBezTo>
                  <a:cubicBezTo>
                    <a:pt x="275" y="150"/>
                    <a:pt x="282" y="128"/>
                    <a:pt x="282" y="102"/>
                  </a:cubicBezTo>
                  <a:cubicBezTo>
                    <a:pt x="282" y="82"/>
                    <a:pt x="277" y="64"/>
                    <a:pt x="267" y="48"/>
                  </a:cubicBezTo>
                  <a:cubicBezTo>
                    <a:pt x="257" y="32"/>
                    <a:pt x="244" y="21"/>
                    <a:pt x="227" y="15"/>
                  </a:cubicBezTo>
                  <a:cubicBezTo>
                    <a:pt x="210" y="9"/>
                    <a:pt x="184" y="6"/>
                    <a:pt x="147" y="6"/>
                  </a:cubicBezTo>
                  <a:lnTo>
                    <a:pt x="0" y="6"/>
                  </a:lnTo>
                  <a:lnTo>
                    <a:pt x="0" y="351"/>
                  </a:lnTo>
                  <a:lnTo>
                    <a:pt x="70" y="351"/>
                  </a:lnTo>
                  <a:close/>
                </a:path>
              </a:pathLst>
            </a:custGeom>
            <a:solidFill>
              <a:srgbClr val="D98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FF9900"/>
                </a:solidFill>
              </a:endParaRPr>
            </a:p>
          </p:txBody>
        </p:sp>
        <p:sp>
          <p:nvSpPr>
            <p:cNvPr id="34" name="Freeform 10"/>
            <p:cNvSpPr>
              <a:spLocks noEditPoints="1"/>
            </p:cNvSpPr>
            <p:nvPr/>
          </p:nvSpPr>
          <p:spPr bwMode="auto">
            <a:xfrm>
              <a:off x="7497" y="2497"/>
              <a:ext cx="787" cy="86"/>
            </a:xfrm>
            <a:custGeom>
              <a:avLst/>
              <a:gdLst>
                <a:gd name="T0" fmla="*/ 165 w 3455"/>
                <a:gd name="T1" fmla="*/ 358 h 358"/>
                <a:gd name="T2" fmla="*/ 331 w 3455"/>
                <a:gd name="T3" fmla="*/ 180 h 358"/>
                <a:gd name="T4" fmla="*/ 166 w 3455"/>
                <a:gd name="T5" fmla="*/ 0 h 358"/>
                <a:gd name="T6" fmla="*/ 20 w 3455"/>
                <a:gd name="T7" fmla="*/ 270 h 358"/>
                <a:gd name="T8" fmla="*/ 227 w 3455"/>
                <a:gd name="T9" fmla="*/ 57 h 358"/>
                <a:gd name="T10" fmla="*/ 250 w 3455"/>
                <a:gd name="T11" fmla="*/ 283 h 358"/>
                <a:gd name="T12" fmla="*/ 47 w 3455"/>
                <a:gd name="T13" fmla="*/ 185 h 358"/>
                <a:gd name="T14" fmla="*/ 460 w 3455"/>
                <a:gd name="T15" fmla="*/ 199 h 358"/>
                <a:gd name="T16" fmla="*/ 559 w 3455"/>
                <a:gd name="T17" fmla="*/ 209 h 358"/>
                <a:gd name="T18" fmla="*/ 661 w 3455"/>
                <a:gd name="T19" fmla="*/ 352 h 358"/>
                <a:gd name="T20" fmla="*/ 621 w 3455"/>
                <a:gd name="T21" fmla="*/ 212 h 358"/>
                <a:gd name="T22" fmla="*/ 691 w 3455"/>
                <a:gd name="T23" fmla="*/ 101 h 358"/>
                <a:gd name="T24" fmla="*/ 568 w 3455"/>
                <a:gd name="T25" fmla="*/ 7 h 358"/>
                <a:gd name="T26" fmla="*/ 460 w 3455"/>
                <a:gd name="T27" fmla="*/ 352 h 358"/>
                <a:gd name="T28" fmla="*/ 626 w 3455"/>
                <a:gd name="T29" fmla="*/ 61 h 358"/>
                <a:gd name="T30" fmla="*/ 607 w 3455"/>
                <a:gd name="T31" fmla="*/ 153 h 358"/>
                <a:gd name="T32" fmla="*/ 460 w 3455"/>
                <a:gd name="T33" fmla="*/ 45 h 358"/>
                <a:gd name="T34" fmla="*/ 1007 w 3455"/>
                <a:gd name="T35" fmla="*/ 305 h 358"/>
                <a:gd name="T36" fmla="*/ 838 w 3455"/>
                <a:gd name="T37" fmla="*/ 255 h 358"/>
                <a:gd name="T38" fmla="*/ 857 w 3455"/>
                <a:gd name="T39" fmla="*/ 74 h 358"/>
                <a:gd name="T40" fmla="*/ 996 w 3455"/>
                <a:gd name="T41" fmla="*/ 49 h 358"/>
                <a:gd name="T42" fmla="*/ 1089 w 3455"/>
                <a:gd name="T43" fmla="*/ 103 h 358"/>
                <a:gd name="T44" fmla="*/ 948 w 3455"/>
                <a:gd name="T45" fmla="*/ 1 h 358"/>
                <a:gd name="T46" fmla="*/ 775 w 3455"/>
                <a:gd name="T47" fmla="*/ 181 h 358"/>
                <a:gd name="T48" fmla="*/ 951 w 3455"/>
                <a:gd name="T49" fmla="*/ 358 h 358"/>
                <a:gd name="T50" fmla="*/ 1094 w 3455"/>
                <a:gd name="T51" fmla="*/ 176 h 358"/>
                <a:gd name="T52" fmla="*/ 1050 w 3455"/>
                <a:gd name="T53" fmla="*/ 217 h 358"/>
                <a:gd name="T54" fmla="*/ 1379 w 3455"/>
                <a:gd name="T55" fmla="*/ 247 h 358"/>
                <a:gd name="T56" fmla="*/ 1330 w 3455"/>
                <a:gd name="T57" fmla="*/ 7 h 358"/>
                <a:gd name="T58" fmla="*/ 1197 w 3455"/>
                <a:gd name="T59" fmla="*/ 352 h 358"/>
                <a:gd name="T60" fmla="*/ 1329 w 3455"/>
                <a:gd name="T61" fmla="*/ 115 h 358"/>
                <a:gd name="T62" fmla="*/ 1286 w 3455"/>
                <a:gd name="T63" fmla="*/ 109 h 358"/>
                <a:gd name="T64" fmla="*/ 1757 w 3455"/>
                <a:gd name="T65" fmla="*/ 352 h 358"/>
                <a:gd name="T66" fmla="*/ 1760 w 3455"/>
                <a:gd name="T67" fmla="*/ 7 h 358"/>
                <a:gd name="T68" fmla="*/ 1532 w 3455"/>
                <a:gd name="T69" fmla="*/ 7 h 358"/>
                <a:gd name="T70" fmla="*/ 1958 w 3455"/>
                <a:gd name="T71" fmla="*/ 7 h 358"/>
                <a:gd name="T72" fmla="*/ 1958 w 3455"/>
                <a:gd name="T73" fmla="*/ 352 h 358"/>
                <a:gd name="T74" fmla="*/ 2116 w 3455"/>
                <a:gd name="T75" fmla="*/ 344 h 358"/>
                <a:gd name="T76" fmla="*/ 2307 w 3455"/>
                <a:gd name="T77" fmla="*/ 306 h 358"/>
                <a:gd name="T78" fmla="*/ 2264 w 3455"/>
                <a:gd name="T79" fmla="*/ 170 h 358"/>
                <a:gd name="T80" fmla="*/ 2105 w 3455"/>
                <a:gd name="T81" fmla="*/ 93 h 358"/>
                <a:gd name="T82" fmla="*/ 2244 w 3455"/>
                <a:gd name="T83" fmla="*/ 58 h 358"/>
                <a:gd name="T84" fmla="*/ 2295 w 3455"/>
                <a:gd name="T85" fmla="*/ 49 h 358"/>
                <a:gd name="T86" fmla="*/ 2119 w 3455"/>
                <a:gd name="T87" fmla="*/ 12 h 358"/>
                <a:gd name="T88" fmla="*/ 2073 w 3455"/>
                <a:gd name="T89" fmla="*/ 139 h 358"/>
                <a:gd name="T90" fmla="*/ 2238 w 3455"/>
                <a:gd name="T91" fmla="*/ 209 h 358"/>
                <a:gd name="T92" fmla="*/ 2269 w 3455"/>
                <a:gd name="T93" fmla="*/ 288 h 358"/>
                <a:gd name="T94" fmla="*/ 2140 w 3455"/>
                <a:gd name="T95" fmla="*/ 307 h 358"/>
                <a:gd name="T96" fmla="*/ 2047 w 3455"/>
                <a:gd name="T97" fmla="*/ 241 h 358"/>
                <a:gd name="T98" fmla="*/ 2458 w 3455"/>
                <a:gd name="T99" fmla="*/ 247 h 358"/>
                <a:gd name="T100" fmla="*/ 2695 w 3455"/>
                <a:gd name="T101" fmla="*/ 352 h 358"/>
                <a:gd name="T102" fmla="*/ 2371 w 3455"/>
                <a:gd name="T103" fmla="*/ 352 h 358"/>
                <a:gd name="T104" fmla="*/ 2527 w 3455"/>
                <a:gd name="T105" fmla="*/ 43 h 358"/>
                <a:gd name="T106" fmla="*/ 2471 w 3455"/>
                <a:gd name="T107" fmla="*/ 210 h 358"/>
                <a:gd name="T108" fmla="*/ 2853 w 3455"/>
                <a:gd name="T109" fmla="*/ 47 h 358"/>
                <a:gd name="T110" fmla="*/ 2693 w 3455"/>
                <a:gd name="T111" fmla="*/ 7 h 358"/>
                <a:gd name="T112" fmla="*/ 2807 w 3455"/>
                <a:gd name="T113" fmla="*/ 352 h 358"/>
                <a:gd name="T114" fmla="*/ 3046 w 3455"/>
                <a:gd name="T115" fmla="*/ 7 h 358"/>
                <a:gd name="T116" fmla="*/ 3092 w 3455"/>
                <a:gd name="T117" fmla="*/ 7 h 358"/>
                <a:gd name="T118" fmla="*/ 3243 w 3455"/>
                <a:gd name="T119" fmla="*/ 311 h 358"/>
                <a:gd name="T120" fmla="*/ 3434 w 3455"/>
                <a:gd name="T121" fmla="*/ 153 h 358"/>
                <a:gd name="T122" fmla="*/ 3447 w 3455"/>
                <a:gd name="T123" fmla="*/ 47 h 358"/>
                <a:gd name="T124" fmla="*/ 3198 w 3455"/>
                <a:gd name="T125" fmla="*/ 35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5" h="358">
                  <a:moveTo>
                    <a:pt x="20" y="270"/>
                  </a:moveTo>
                  <a:cubicBezTo>
                    <a:pt x="33" y="297"/>
                    <a:pt x="53" y="319"/>
                    <a:pt x="78" y="334"/>
                  </a:cubicBezTo>
                  <a:cubicBezTo>
                    <a:pt x="104" y="350"/>
                    <a:pt x="133" y="358"/>
                    <a:pt x="165" y="358"/>
                  </a:cubicBezTo>
                  <a:cubicBezTo>
                    <a:pt x="195" y="358"/>
                    <a:pt x="223" y="351"/>
                    <a:pt x="249" y="337"/>
                  </a:cubicBezTo>
                  <a:cubicBezTo>
                    <a:pt x="275" y="322"/>
                    <a:pt x="295" y="301"/>
                    <a:pt x="309" y="274"/>
                  </a:cubicBezTo>
                  <a:cubicBezTo>
                    <a:pt x="323" y="246"/>
                    <a:pt x="331" y="215"/>
                    <a:pt x="331" y="180"/>
                  </a:cubicBezTo>
                  <a:cubicBezTo>
                    <a:pt x="331" y="145"/>
                    <a:pt x="324" y="114"/>
                    <a:pt x="310" y="87"/>
                  </a:cubicBezTo>
                  <a:cubicBezTo>
                    <a:pt x="297" y="60"/>
                    <a:pt x="277" y="39"/>
                    <a:pt x="252" y="23"/>
                  </a:cubicBezTo>
                  <a:cubicBezTo>
                    <a:pt x="226" y="8"/>
                    <a:pt x="197" y="0"/>
                    <a:pt x="166" y="0"/>
                  </a:cubicBezTo>
                  <a:cubicBezTo>
                    <a:pt x="117" y="0"/>
                    <a:pt x="77" y="17"/>
                    <a:pt x="46" y="49"/>
                  </a:cubicBezTo>
                  <a:cubicBezTo>
                    <a:pt x="16" y="82"/>
                    <a:pt x="0" y="126"/>
                    <a:pt x="0" y="184"/>
                  </a:cubicBezTo>
                  <a:cubicBezTo>
                    <a:pt x="0" y="214"/>
                    <a:pt x="7" y="243"/>
                    <a:pt x="20" y="270"/>
                  </a:cubicBezTo>
                  <a:close/>
                  <a:moveTo>
                    <a:pt x="82" y="73"/>
                  </a:moveTo>
                  <a:cubicBezTo>
                    <a:pt x="106" y="51"/>
                    <a:pt x="133" y="40"/>
                    <a:pt x="166" y="40"/>
                  </a:cubicBezTo>
                  <a:cubicBezTo>
                    <a:pt x="189" y="40"/>
                    <a:pt x="209" y="46"/>
                    <a:pt x="227" y="57"/>
                  </a:cubicBezTo>
                  <a:cubicBezTo>
                    <a:pt x="246" y="69"/>
                    <a:pt x="260" y="85"/>
                    <a:pt x="269" y="106"/>
                  </a:cubicBezTo>
                  <a:cubicBezTo>
                    <a:pt x="279" y="127"/>
                    <a:pt x="283" y="151"/>
                    <a:pt x="283" y="180"/>
                  </a:cubicBezTo>
                  <a:cubicBezTo>
                    <a:pt x="283" y="224"/>
                    <a:pt x="272" y="258"/>
                    <a:pt x="250" y="283"/>
                  </a:cubicBezTo>
                  <a:cubicBezTo>
                    <a:pt x="228" y="307"/>
                    <a:pt x="200" y="319"/>
                    <a:pt x="165" y="319"/>
                  </a:cubicBezTo>
                  <a:cubicBezTo>
                    <a:pt x="131" y="319"/>
                    <a:pt x="103" y="307"/>
                    <a:pt x="81" y="283"/>
                  </a:cubicBezTo>
                  <a:cubicBezTo>
                    <a:pt x="58" y="259"/>
                    <a:pt x="47" y="226"/>
                    <a:pt x="47" y="185"/>
                  </a:cubicBezTo>
                  <a:cubicBezTo>
                    <a:pt x="47" y="132"/>
                    <a:pt x="59" y="95"/>
                    <a:pt x="82" y="73"/>
                  </a:cubicBezTo>
                  <a:close/>
                  <a:moveTo>
                    <a:pt x="460" y="352"/>
                  </a:moveTo>
                  <a:lnTo>
                    <a:pt x="460" y="199"/>
                  </a:lnTo>
                  <a:lnTo>
                    <a:pt x="513" y="199"/>
                  </a:lnTo>
                  <a:cubicBezTo>
                    <a:pt x="525" y="199"/>
                    <a:pt x="533" y="199"/>
                    <a:pt x="539" y="200"/>
                  </a:cubicBezTo>
                  <a:cubicBezTo>
                    <a:pt x="546" y="202"/>
                    <a:pt x="553" y="205"/>
                    <a:pt x="559" y="209"/>
                  </a:cubicBezTo>
                  <a:cubicBezTo>
                    <a:pt x="566" y="214"/>
                    <a:pt x="574" y="222"/>
                    <a:pt x="583" y="233"/>
                  </a:cubicBezTo>
                  <a:cubicBezTo>
                    <a:pt x="591" y="244"/>
                    <a:pt x="602" y="259"/>
                    <a:pt x="616" y="280"/>
                  </a:cubicBezTo>
                  <a:lnTo>
                    <a:pt x="661" y="352"/>
                  </a:lnTo>
                  <a:lnTo>
                    <a:pt x="719" y="352"/>
                  </a:lnTo>
                  <a:lnTo>
                    <a:pt x="659" y="258"/>
                  </a:lnTo>
                  <a:cubicBezTo>
                    <a:pt x="647" y="240"/>
                    <a:pt x="634" y="224"/>
                    <a:pt x="621" y="212"/>
                  </a:cubicBezTo>
                  <a:cubicBezTo>
                    <a:pt x="615" y="206"/>
                    <a:pt x="605" y="201"/>
                    <a:pt x="593" y="195"/>
                  </a:cubicBezTo>
                  <a:cubicBezTo>
                    <a:pt x="626" y="190"/>
                    <a:pt x="651" y="180"/>
                    <a:pt x="667" y="163"/>
                  </a:cubicBezTo>
                  <a:cubicBezTo>
                    <a:pt x="683" y="146"/>
                    <a:pt x="691" y="125"/>
                    <a:pt x="691" y="101"/>
                  </a:cubicBezTo>
                  <a:cubicBezTo>
                    <a:pt x="691" y="82"/>
                    <a:pt x="686" y="64"/>
                    <a:pt x="676" y="49"/>
                  </a:cubicBezTo>
                  <a:cubicBezTo>
                    <a:pt x="667" y="33"/>
                    <a:pt x="654" y="22"/>
                    <a:pt x="638" y="16"/>
                  </a:cubicBezTo>
                  <a:cubicBezTo>
                    <a:pt x="622" y="10"/>
                    <a:pt x="598" y="7"/>
                    <a:pt x="568" y="7"/>
                  </a:cubicBezTo>
                  <a:lnTo>
                    <a:pt x="414" y="7"/>
                  </a:lnTo>
                  <a:lnTo>
                    <a:pt x="414" y="352"/>
                  </a:lnTo>
                  <a:lnTo>
                    <a:pt x="460" y="352"/>
                  </a:lnTo>
                  <a:close/>
                  <a:moveTo>
                    <a:pt x="460" y="45"/>
                  </a:moveTo>
                  <a:lnTo>
                    <a:pt x="569" y="45"/>
                  </a:lnTo>
                  <a:cubicBezTo>
                    <a:pt x="595" y="45"/>
                    <a:pt x="614" y="50"/>
                    <a:pt x="626" y="61"/>
                  </a:cubicBezTo>
                  <a:cubicBezTo>
                    <a:pt x="637" y="71"/>
                    <a:pt x="643" y="84"/>
                    <a:pt x="643" y="101"/>
                  </a:cubicBezTo>
                  <a:cubicBezTo>
                    <a:pt x="643" y="112"/>
                    <a:pt x="640" y="122"/>
                    <a:pt x="634" y="132"/>
                  </a:cubicBezTo>
                  <a:cubicBezTo>
                    <a:pt x="628" y="141"/>
                    <a:pt x="619" y="148"/>
                    <a:pt x="607" y="153"/>
                  </a:cubicBezTo>
                  <a:cubicBezTo>
                    <a:pt x="596" y="157"/>
                    <a:pt x="579" y="159"/>
                    <a:pt x="558" y="159"/>
                  </a:cubicBezTo>
                  <a:lnTo>
                    <a:pt x="460" y="159"/>
                  </a:lnTo>
                  <a:lnTo>
                    <a:pt x="460" y="45"/>
                  </a:lnTo>
                  <a:close/>
                  <a:moveTo>
                    <a:pt x="1050" y="217"/>
                  </a:moveTo>
                  <a:lnTo>
                    <a:pt x="1050" y="281"/>
                  </a:lnTo>
                  <a:cubicBezTo>
                    <a:pt x="1040" y="290"/>
                    <a:pt x="1026" y="298"/>
                    <a:pt x="1007" y="305"/>
                  </a:cubicBezTo>
                  <a:cubicBezTo>
                    <a:pt x="988" y="313"/>
                    <a:pt x="969" y="317"/>
                    <a:pt x="949" y="317"/>
                  </a:cubicBezTo>
                  <a:cubicBezTo>
                    <a:pt x="926" y="317"/>
                    <a:pt x="904" y="312"/>
                    <a:pt x="884" y="302"/>
                  </a:cubicBezTo>
                  <a:cubicBezTo>
                    <a:pt x="864" y="292"/>
                    <a:pt x="848" y="276"/>
                    <a:pt x="838" y="255"/>
                  </a:cubicBezTo>
                  <a:cubicBezTo>
                    <a:pt x="827" y="235"/>
                    <a:pt x="822" y="209"/>
                    <a:pt x="822" y="178"/>
                  </a:cubicBezTo>
                  <a:cubicBezTo>
                    <a:pt x="822" y="153"/>
                    <a:pt x="826" y="130"/>
                    <a:pt x="835" y="109"/>
                  </a:cubicBezTo>
                  <a:cubicBezTo>
                    <a:pt x="840" y="96"/>
                    <a:pt x="848" y="85"/>
                    <a:pt x="857" y="74"/>
                  </a:cubicBezTo>
                  <a:cubicBezTo>
                    <a:pt x="866" y="64"/>
                    <a:pt x="879" y="56"/>
                    <a:pt x="894" y="49"/>
                  </a:cubicBezTo>
                  <a:cubicBezTo>
                    <a:pt x="909" y="43"/>
                    <a:pt x="927" y="40"/>
                    <a:pt x="948" y="40"/>
                  </a:cubicBezTo>
                  <a:cubicBezTo>
                    <a:pt x="965" y="40"/>
                    <a:pt x="981" y="43"/>
                    <a:pt x="996" y="49"/>
                  </a:cubicBezTo>
                  <a:cubicBezTo>
                    <a:pt x="1010" y="55"/>
                    <a:pt x="1021" y="63"/>
                    <a:pt x="1029" y="73"/>
                  </a:cubicBezTo>
                  <a:cubicBezTo>
                    <a:pt x="1036" y="83"/>
                    <a:pt x="1043" y="97"/>
                    <a:pt x="1048" y="115"/>
                  </a:cubicBezTo>
                  <a:lnTo>
                    <a:pt x="1089" y="103"/>
                  </a:lnTo>
                  <a:cubicBezTo>
                    <a:pt x="1083" y="80"/>
                    <a:pt x="1075" y="61"/>
                    <a:pt x="1063" y="47"/>
                  </a:cubicBezTo>
                  <a:cubicBezTo>
                    <a:pt x="1052" y="32"/>
                    <a:pt x="1036" y="21"/>
                    <a:pt x="1016" y="13"/>
                  </a:cubicBezTo>
                  <a:cubicBezTo>
                    <a:pt x="995" y="5"/>
                    <a:pt x="973" y="1"/>
                    <a:pt x="948" y="1"/>
                  </a:cubicBezTo>
                  <a:cubicBezTo>
                    <a:pt x="913" y="1"/>
                    <a:pt x="883" y="8"/>
                    <a:pt x="857" y="22"/>
                  </a:cubicBezTo>
                  <a:cubicBezTo>
                    <a:pt x="830" y="36"/>
                    <a:pt x="810" y="58"/>
                    <a:pt x="796" y="87"/>
                  </a:cubicBezTo>
                  <a:cubicBezTo>
                    <a:pt x="782" y="116"/>
                    <a:pt x="775" y="147"/>
                    <a:pt x="775" y="181"/>
                  </a:cubicBezTo>
                  <a:cubicBezTo>
                    <a:pt x="775" y="215"/>
                    <a:pt x="782" y="246"/>
                    <a:pt x="796" y="273"/>
                  </a:cubicBezTo>
                  <a:cubicBezTo>
                    <a:pt x="810" y="301"/>
                    <a:pt x="831" y="322"/>
                    <a:pt x="859" y="336"/>
                  </a:cubicBezTo>
                  <a:cubicBezTo>
                    <a:pt x="887" y="351"/>
                    <a:pt x="917" y="358"/>
                    <a:pt x="951" y="358"/>
                  </a:cubicBezTo>
                  <a:cubicBezTo>
                    <a:pt x="976" y="358"/>
                    <a:pt x="1001" y="353"/>
                    <a:pt x="1025" y="344"/>
                  </a:cubicBezTo>
                  <a:cubicBezTo>
                    <a:pt x="1049" y="335"/>
                    <a:pt x="1072" y="322"/>
                    <a:pt x="1094" y="304"/>
                  </a:cubicBezTo>
                  <a:lnTo>
                    <a:pt x="1094" y="176"/>
                  </a:lnTo>
                  <a:lnTo>
                    <a:pt x="948" y="176"/>
                  </a:lnTo>
                  <a:lnTo>
                    <a:pt x="948" y="217"/>
                  </a:lnTo>
                  <a:lnTo>
                    <a:pt x="1050" y="217"/>
                  </a:lnTo>
                  <a:close/>
                  <a:moveTo>
                    <a:pt x="1197" y="352"/>
                  </a:moveTo>
                  <a:lnTo>
                    <a:pt x="1235" y="247"/>
                  </a:lnTo>
                  <a:lnTo>
                    <a:pt x="1379" y="247"/>
                  </a:lnTo>
                  <a:lnTo>
                    <a:pt x="1419" y="352"/>
                  </a:lnTo>
                  <a:lnTo>
                    <a:pt x="1471" y="352"/>
                  </a:lnTo>
                  <a:lnTo>
                    <a:pt x="1330" y="7"/>
                  </a:lnTo>
                  <a:lnTo>
                    <a:pt x="1281" y="7"/>
                  </a:lnTo>
                  <a:lnTo>
                    <a:pt x="1148" y="352"/>
                  </a:lnTo>
                  <a:lnTo>
                    <a:pt x="1197" y="352"/>
                  </a:lnTo>
                  <a:close/>
                  <a:moveTo>
                    <a:pt x="1286" y="109"/>
                  </a:moveTo>
                  <a:cubicBezTo>
                    <a:pt x="1294" y="87"/>
                    <a:pt x="1300" y="65"/>
                    <a:pt x="1304" y="43"/>
                  </a:cubicBezTo>
                  <a:cubicBezTo>
                    <a:pt x="1310" y="62"/>
                    <a:pt x="1318" y="85"/>
                    <a:pt x="1329" y="115"/>
                  </a:cubicBezTo>
                  <a:lnTo>
                    <a:pt x="1365" y="210"/>
                  </a:lnTo>
                  <a:lnTo>
                    <a:pt x="1248" y="210"/>
                  </a:lnTo>
                  <a:lnTo>
                    <a:pt x="1286" y="109"/>
                  </a:lnTo>
                  <a:close/>
                  <a:moveTo>
                    <a:pt x="1575" y="352"/>
                  </a:moveTo>
                  <a:lnTo>
                    <a:pt x="1575" y="81"/>
                  </a:lnTo>
                  <a:lnTo>
                    <a:pt x="1757" y="352"/>
                  </a:lnTo>
                  <a:lnTo>
                    <a:pt x="1804" y="352"/>
                  </a:lnTo>
                  <a:lnTo>
                    <a:pt x="1804" y="7"/>
                  </a:lnTo>
                  <a:lnTo>
                    <a:pt x="1760" y="7"/>
                  </a:lnTo>
                  <a:lnTo>
                    <a:pt x="1760" y="278"/>
                  </a:lnTo>
                  <a:lnTo>
                    <a:pt x="1578" y="7"/>
                  </a:lnTo>
                  <a:lnTo>
                    <a:pt x="1532" y="7"/>
                  </a:lnTo>
                  <a:lnTo>
                    <a:pt x="1532" y="352"/>
                  </a:lnTo>
                  <a:lnTo>
                    <a:pt x="1575" y="352"/>
                  </a:lnTo>
                  <a:close/>
                  <a:moveTo>
                    <a:pt x="1958" y="7"/>
                  </a:moveTo>
                  <a:lnTo>
                    <a:pt x="1913" y="7"/>
                  </a:lnTo>
                  <a:lnTo>
                    <a:pt x="1913" y="352"/>
                  </a:lnTo>
                  <a:lnTo>
                    <a:pt x="1958" y="352"/>
                  </a:lnTo>
                  <a:lnTo>
                    <a:pt x="1958" y="7"/>
                  </a:lnTo>
                  <a:close/>
                  <a:moveTo>
                    <a:pt x="2066" y="303"/>
                  </a:moveTo>
                  <a:cubicBezTo>
                    <a:pt x="2078" y="321"/>
                    <a:pt x="2095" y="335"/>
                    <a:pt x="2116" y="344"/>
                  </a:cubicBezTo>
                  <a:cubicBezTo>
                    <a:pt x="2137" y="353"/>
                    <a:pt x="2164" y="358"/>
                    <a:pt x="2195" y="358"/>
                  </a:cubicBezTo>
                  <a:cubicBezTo>
                    <a:pt x="2219" y="358"/>
                    <a:pt x="2242" y="353"/>
                    <a:pt x="2261" y="344"/>
                  </a:cubicBezTo>
                  <a:cubicBezTo>
                    <a:pt x="2281" y="335"/>
                    <a:pt x="2296" y="323"/>
                    <a:pt x="2307" y="306"/>
                  </a:cubicBezTo>
                  <a:cubicBezTo>
                    <a:pt x="2317" y="290"/>
                    <a:pt x="2323" y="273"/>
                    <a:pt x="2323" y="254"/>
                  </a:cubicBezTo>
                  <a:cubicBezTo>
                    <a:pt x="2323" y="236"/>
                    <a:pt x="2318" y="220"/>
                    <a:pt x="2308" y="205"/>
                  </a:cubicBezTo>
                  <a:cubicBezTo>
                    <a:pt x="2299" y="191"/>
                    <a:pt x="2284" y="179"/>
                    <a:pt x="2264" y="170"/>
                  </a:cubicBezTo>
                  <a:cubicBezTo>
                    <a:pt x="2250" y="164"/>
                    <a:pt x="2224" y="156"/>
                    <a:pt x="2187" y="148"/>
                  </a:cubicBezTo>
                  <a:cubicBezTo>
                    <a:pt x="2150" y="140"/>
                    <a:pt x="2127" y="131"/>
                    <a:pt x="2118" y="123"/>
                  </a:cubicBezTo>
                  <a:cubicBezTo>
                    <a:pt x="2109" y="115"/>
                    <a:pt x="2105" y="105"/>
                    <a:pt x="2105" y="93"/>
                  </a:cubicBezTo>
                  <a:cubicBezTo>
                    <a:pt x="2105" y="79"/>
                    <a:pt x="2111" y="66"/>
                    <a:pt x="2124" y="56"/>
                  </a:cubicBezTo>
                  <a:cubicBezTo>
                    <a:pt x="2136" y="46"/>
                    <a:pt x="2157" y="41"/>
                    <a:pt x="2184" y="41"/>
                  </a:cubicBezTo>
                  <a:cubicBezTo>
                    <a:pt x="2211" y="41"/>
                    <a:pt x="2231" y="47"/>
                    <a:pt x="2244" y="58"/>
                  </a:cubicBezTo>
                  <a:cubicBezTo>
                    <a:pt x="2258" y="69"/>
                    <a:pt x="2266" y="85"/>
                    <a:pt x="2268" y="107"/>
                  </a:cubicBezTo>
                  <a:lnTo>
                    <a:pt x="2312" y="104"/>
                  </a:lnTo>
                  <a:cubicBezTo>
                    <a:pt x="2311" y="84"/>
                    <a:pt x="2306" y="65"/>
                    <a:pt x="2295" y="49"/>
                  </a:cubicBezTo>
                  <a:cubicBezTo>
                    <a:pt x="2285" y="33"/>
                    <a:pt x="2270" y="21"/>
                    <a:pt x="2250" y="13"/>
                  </a:cubicBezTo>
                  <a:cubicBezTo>
                    <a:pt x="2230" y="5"/>
                    <a:pt x="2208" y="1"/>
                    <a:pt x="2182" y="1"/>
                  </a:cubicBezTo>
                  <a:cubicBezTo>
                    <a:pt x="2159" y="1"/>
                    <a:pt x="2138" y="5"/>
                    <a:pt x="2119" y="12"/>
                  </a:cubicBezTo>
                  <a:cubicBezTo>
                    <a:pt x="2100" y="20"/>
                    <a:pt x="2085" y="32"/>
                    <a:pt x="2076" y="47"/>
                  </a:cubicBezTo>
                  <a:cubicBezTo>
                    <a:pt x="2066" y="62"/>
                    <a:pt x="2061" y="78"/>
                    <a:pt x="2061" y="96"/>
                  </a:cubicBezTo>
                  <a:cubicBezTo>
                    <a:pt x="2061" y="112"/>
                    <a:pt x="2065" y="126"/>
                    <a:pt x="2073" y="139"/>
                  </a:cubicBezTo>
                  <a:cubicBezTo>
                    <a:pt x="2081" y="152"/>
                    <a:pt x="2093" y="162"/>
                    <a:pt x="2110" y="171"/>
                  </a:cubicBezTo>
                  <a:cubicBezTo>
                    <a:pt x="2122" y="178"/>
                    <a:pt x="2145" y="185"/>
                    <a:pt x="2176" y="193"/>
                  </a:cubicBezTo>
                  <a:cubicBezTo>
                    <a:pt x="2208" y="200"/>
                    <a:pt x="2229" y="206"/>
                    <a:pt x="2238" y="209"/>
                  </a:cubicBezTo>
                  <a:cubicBezTo>
                    <a:pt x="2252" y="215"/>
                    <a:pt x="2263" y="222"/>
                    <a:pt x="2269" y="230"/>
                  </a:cubicBezTo>
                  <a:cubicBezTo>
                    <a:pt x="2275" y="238"/>
                    <a:pt x="2278" y="247"/>
                    <a:pt x="2278" y="258"/>
                  </a:cubicBezTo>
                  <a:cubicBezTo>
                    <a:pt x="2278" y="269"/>
                    <a:pt x="2275" y="279"/>
                    <a:pt x="2269" y="288"/>
                  </a:cubicBezTo>
                  <a:cubicBezTo>
                    <a:pt x="2262" y="297"/>
                    <a:pt x="2252" y="304"/>
                    <a:pt x="2239" y="309"/>
                  </a:cubicBezTo>
                  <a:cubicBezTo>
                    <a:pt x="2226" y="314"/>
                    <a:pt x="2210" y="317"/>
                    <a:pt x="2193" y="317"/>
                  </a:cubicBezTo>
                  <a:cubicBezTo>
                    <a:pt x="2173" y="317"/>
                    <a:pt x="2155" y="314"/>
                    <a:pt x="2140" y="307"/>
                  </a:cubicBezTo>
                  <a:cubicBezTo>
                    <a:pt x="2124" y="300"/>
                    <a:pt x="2112" y="291"/>
                    <a:pt x="2105" y="280"/>
                  </a:cubicBezTo>
                  <a:cubicBezTo>
                    <a:pt x="2097" y="269"/>
                    <a:pt x="2093" y="255"/>
                    <a:pt x="2091" y="237"/>
                  </a:cubicBezTo>
                  <a:lnTo>
                    <a:pt x="2047" y="241"/>
                  </a:lnTo>
                  <a:cubicBezTo>
                    <a:pt x="2048" y="264"/>
                    <a:pt x="2054" y="285"/>
                    <a:pt x="2066" y="303"/>
                  </a:cubicBezTo>
                  <a:close/>
                  <a:moveTo>
                    <a:pt x="2420" y="352"/>
                  </a:moveTo>
                  <a:lnTo>
                    <a:pt x="2458" y="247"/>
                  </a:lnTo>
                  <a:lnTo>
                    <a:pt x="2602" y="247"/>
                  </a:lnTo>
                  <a:lnTo>
                    <a:pt x="2642" y="352"/>
                  </a:lnTo>
                  <a:lnTo>
                    <a:pt x="2695" y="352"/>
                  </a:lnTo>
                  <a:lnTo>
                    <a:pt x="2553" y="7"/>
                  </a:lnTo>
                  <a:lnTo>
                    <a:pt x="2504" y="7"/>
                  </a:lnTo>
                  <a:lnTo>
                    <a:pt x="2371" y="352"/>
                  </a:lnTo>
                  <a:lnTo>
                    <a:pt x="2420" y="352"/>
                  </a:lnTo>
                  <a:close/>
                  <a:moveTo>
                    <a:pt x="2509" y="109"/>
                  </a:moveTo>
                  <a:cubicBezTo>
                    <a:pt x="2517" y="87"/>
                    <a:pt x="2523" y="65"/>
                    <a:pt x="2527" y="43"/>
                  </a:cubicBezTo>
                  <a:cubicBezTo>
                    <a:pt x="2533" y="62"/>
                    <a:pt x="2541" y="85"/>
                    <a:pt x="2552" y="115"/>
                  </a:cubicBezTo>
                  <a:lnTo>
                    <a:pt x="2588" y="210"/>
                  </a:lnTo>
                  <a:lnTo>
                    <a:pt x="2471" y="210"/>
                  </a:lnTo>
                  <a:lnTo>
                    <a:pt x="2509" y="109"/>
                  </a:lnTo>
                  <a:close/>
                  <a:moveTo>
                    <a:pt x="2853" y="352"/>
                  </a:moveTo>
                  <a:lnTo>
                    <a:pt x="2853" y="47"/>
                  </a:lnTo>
                  <a:lnTo>
                    <a:pt x="2967" y="47"/>
                  </a:lnTo>
                  <a:lnTo>
                    <a:pt x="2967" y="7"/>
                  </a:lnTo>
                  <a:lnTo>
                    <a:pt x="2693" y="7"/>
                  </a:lnTo>
                  <a:lnTo>
                    <a:pt x="2693" y="47"/>
                  </a:lnTo>
                  <a:lnTo>
                    <a:pt x="2807" y="47"/>
                  </a:lnTo>
                  <a:lnTo>
                    <a:pt x="2807" y="352"/>
                  </a:lnTo>
                  <a:lnTo>
                    <a:pt x="2853" y="352"/>
                  </a:lnTo>
                  <a:close/>
                  <a:moveTo>
                    <a:pt x="3092" y="7"/>
                  </a:moveTo>
                  <a:lnTo>
                    <a:pt x="3046" y="7"/>
                  </a:lnTo>
                  <a:lnTo>
                    <a:pt x="3046" y="352"/>
                  </a:lnTo>
                  <a:lnTo>
                    <a:pt x="3092" y="352"/>
                  </a:lnTo>
                  <a:lnTo>
                    <a:pt x="3092" y="7"/>
                  </a:lnTo>
                  <a:close/>
                  <a:moveTo>
                    <a:pt x="3455" y="352"/>
                  </a:moveTo>
                  <a:lnTo>
                    <a:pt x="3455" y="311"/>
                  </a:lnTo>
                  <a:lnTo>
                    <a:pt x="3243" y="311"/>
                  </a:lnTo>
                  <a:lnTo>
                    <a:pt x="3243" y="194"/>
                  </a:lnTo>
                  <a:lnTo>
                    <a:pt x="3434" y="194"/>
                  </a:lnTo>
                  <a:lnTo>
                    <a:pt x="3434" y="153"/>
                  </a:lnTo>
                  <a:lnTo>
                    <a:pt x="3243" y="153"/>
                  </a:lnTo>
                  <a:lnTo>
                    <a:pt x="3243" y="47"/>
                  </a:lnTo>
                  <a:lnTo>
                    <a:pt x="3447" y="47"/>
                  </a:lnTo>
                  <a:lnTo>
                    <a:pt x="3447" y="7"/>
                  </a:lnTo>
                  <a:lnTo>
                    <a:pt x="3198" y="7"/>
                  </a:lnTo>
                  <a:lnTo>
                    <a:pt x="3198" y="352"/>
                  </a:lnTo>
                  <a:lnTo>
                    <a:pt x="3455" y="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Freeform 11"/>
            <p:cNvSpPr>
              <a:spLocks/>
            </p:cNvSpPr>
            <p:nvPr/>
          </p:nvSpPr>
          <p:spPr bwMode="auto">
            <a:xfrm>
              <a:off x="8667" y="2463"/>
              <a:ext cx="55" cy="56"/>
            </a:xfrm>
            <a:custGeom>
              <a:avLst/>
              <a:gdLst>
                <a:gd name="T0" fmla="*/ 86 w 243"/>
                <a:gd name="T1" fmla="*/ 130 h 231"/>
                <a:gd name="T2" fmla="*/ 0 w 243"/>
                <a:gd name="T3" fmla="*/ 110 h 231"/>
                <a:gd name="T4" fmla="*/ 10 w 243"/>
                <a:gd name="T5" fmla="*/ 81 h 231"/>
                <a:gd name="T6" fmla="*/ 19 w 243"/>
                <a:gd name="T7" fmla="*/ 53 h 231"/>
                <a:gd name="T8" fmla="*/ 99 w 243"/>
                <a:gd name="T9" fmla="*/ 87 h 231"/>
                <a:gd name="T10" fmla="*/ 92 w 243"/>
                <a:gd name="T11" fmla="*/ 0 h 231"/>
                <a:gd name="T12" fmla="*/ 122 w 243"/>
                <a:gd name="T13" fmla="*/ 0 h 231"/>
                <a:gd name="T14" fmla="*/ 152 w 243"/>
                <a:gd name="T15" fmla="*/ 0 h 231"/>
                <a:gd name="T16" fmla="*/ 144 w 243"/>
                <a:gd name="T17" fmla="*/ 87 h 231"/>
                <a:gd name="T18" fmla="*/ 224 w 243"/>
                <a:gd name="T19" fmla="*/ 53 h 231"/>
                <a:gd name="T20" fmla="*/ 234 w 243"/>
                <a:gd name="T21" fmla="*/ 81 h 231"/>
                <a:gd name="T22" fmla="*/ 243 w 243"/>
                <a:gd name="T23" fmla="*/ 110 h 231"/>
                <a:gd name="T24" fmla="*/ 158 w 243"/>
                <a:gd name="T25" fmla="*/ 130 h 231"/>
                <a:gd name="T26" fmla="*/ 158 w 243"/>
                <a:gd name="T27" fmla="*/ 130 h 231"/>
                <a:gd name="T28" fmla="*/ 215 w 243"/>
                <a:gd name="T29" fmla="*/ 195 h 231"/>
                <a:gd name="T30" fmla="*/ 191 w 243"/>
                <a:gd name="T31" fmla="*/ 213 h 231"/>
                <a:gd name="T32" fmla="*/ 167 w 243"/>
                <a:gd name="T33" fmla="*/ 231 h 231"/>
                <a:gd name="T34" fmla="*/ 122 w 243"/>
                <a:gd name="T35" fmla="*/ 156 h 231"/>
                <a:gd name="T36" fmla="*/ 122 w 243"/>
                <a:gd name="T37" fmla="*/ 156 h 231"/>
                <a:gd name="T38" fmla="*/ 77 w 243"/>
                <a:gd name="T39" fmla="*/ 231 h 231"/>
                <a:gd name="T40" fmla="*/ 52 w 243"/>
                <a:gd name="T41" fmla="*/ 213 h 231"/>
                <a:gd name="T42" fmla="*/ 28 w 243"/>
                <a:gd name="T43" fmla="*/ 195 h 231"/>
                <a:gd name="T44" fmla="*/ 86 w 243"/>
                <a:gd name="T45" fmla="*/ 13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3" h="231">
                  <a:moveTo>
                    <a:pt x="86" y="130"/>
                  </a:moveTo>
                  <a:cubicBezTo>
                    <a:pt x="50" y="123"/>
                    <a:pt x="22" y="117"/>
                    <a:pt x="0" y="110"/>
                  </a:cubicBezTo>
                  <a:lnTo>
                    <a:pt x="10" y="81"/>
                  </a:lnTo>
                  <a:lnTo>
                    <a:pt x="19" y="53"/>
                  </a:lnTo>
                  <a:cubicBezTo>
                    <a:pt x="40" y="60"/>
                    <a:pt x="67" y="71"/>
                    <a:pt x="99" y="87"/>
                  </a:cubicBezTo>
                  <a:cubicBezTo>
                    <a:pt x="94" y="52"/>
                    <a:pt x="92" y="23"/>
                    <a:pt x="92" y="0"/>
                  </a:cubicBezTo>
                  <a:lnTo>
                    <a:pt x="122" y="0"/>
                  </a:lnTo>
                  <a:lnTo>
                    <a:pt x="152" y="0"/>
                  </a:lnTo>
                  <a:cubicBezTo>
                    <a:pt x="152" y="23"/>
                    <a:pt x="149" y="52"/>
                    <a:pt x="144" y="87"/>
                  </a:cubicBezTo>
                  <a:cubicBezTo>
                    <a:pt x="176" y="71"/>
                    <a:pt x="203" y="60"/>
                    <a:pt x="224" y="53"/>
                  </a:cubicBezTo>
                  <a:lnTo>
                    <a:pt x="234" y="81"/>
                  </a:lnTo>
                  <a:lnTo>
                    <a:pt x="243" y="110"/>
                  </a:lnTo>
                  <a:cubicBezTo>
                    <a:pt x="221" y="117"/>
                    <a:pt x="193" y="123"/>
                    <a:pt x="158" y="130"/>
                  </a:cubicBezTo>
                  <a:lnTo>
                    <a:pt x="158" y="130"/>
                  </a:lnTo>
                  <a:cubicBezTo>
                    <a:pt x="183" y="155"/>
                    <a:pt x="202" y="177"/>
                    <a:pt x="215" y="195"/>
                  </a:cubicBezTo>
                  <a:lnTo>
                    <a:pt x="191" y="213"/>
                  </a:lnTo>
                  <a:lnTo>
                    <a:pt x="167" y="231"/>
                  </a:lnTo>
                  <a:cubicBezTo>
                    <a:pt x="153" y="212"/>
                    <a:pt x="138" y="187"/>
                    <a:pt x="122" y="156"/>
                  </a:cubicBezTo>
                  <a:lnTo>
                    <a:pt x="122" y="156"/>
                  </a:lnTo>
                  <a:cubicBezTo>
                    <a:pt x="105" y="187"/>
                    <a:pt x="90" y="212"/>
                    <a:pt x="77" y="231"/>
                  </a:cubicBezTo>
                  <a:lnTo>
                    <a:pt x="52" y="213"/>
                  </a:lnTo>
                  <a:lnTo>
                    <a:pt x="28" y="195"/>
                  </a:lnTo>
                  <a:cubicBezTo>
                    <a:pt x="41" y="177"/>
                    <a:pt x="61" y="155"/>
                    <a:pt x="86" y="130"/>
                  </a:cubicBezTo>
                  <a:close/>
                </a:path>
              </a:pathLst>
            </a:custGeom>
            <a:solidFill>
              <a:srgbClr val="D98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FF99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128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(liggend) met tekstve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/>
          <p:cNvSpPr>
            <a:spLocks noGrp="1"/>
          </p:cNvSpPr>
          <p:nvPr>
            <p:ph type="title"/>
          </p:nvPr>
        </p:nvSpPr>
        <p:spPr>
          <a:xfrm>
            <a:off x="914399" y="457200"/>
            <a:ext cx="10972800" cy="1828800"/>
          </a:xfrm>
          <a:prstGeom prst="rect">
            <a:avLst/>
          </a:prstGeom>
        </p:spPr>
        <p:txBody>
          <a:bodyPr vert="horz" lIns="0" tIns="0" rIns="0" bIns="182880" rtlCol="0" anchor="b" anchorCtr="0">
            <a:noAutofit/>
          </a:bodyPr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pPr lvl="0"/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914398" y="7543800"/>
            <a:ext cx="5486400" cy="457200"/>
          </a:xfrm>
          <a:prstGeom prst="rect">
            <a:avLst/>
          </a:prstGeom>
        </p:spPr>
        <p:txBody>
          <a:bodyPr lIns="0" tIns="82296" rIns="0" bIns="0" anchor="t" anchorCtr="0">
            <a:noAutofit/>
          </a:bodyPr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Workshop Ins en Outs DIN</a:t>
            </a:r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31"/>
          </p:nvPr>
        </p:nvSpPr>
        <p:spPr>
          <a:xfrm>
            <a:off x="898435" y="2720716"/>
            <a:ext cx="7338660" cy="4137284"/>
          </a:xfrm>
          <a:solidFill>
            <a:schemeClr val="bg1"/>
          </a:solidFill>
          <a:ln w="12700">
            <a:solidFill>
              <a:srgbClr val="FFFFFF"/>
            </a:solidFill>
          </a:ln>
          <a:effectLst>
            <a:outerShdw blurRad="457200" dist="342900" dir="5400000" algn="t" rotWithShape="0">
              <a:prstClr val="black">
                <a:alpha val="30000"/>
              </a:prstClr>
            </a:outerShdw>
          </a:effectLst>
        </p:spPr>
        <p:txBody>
          <a:bodyPr vert="horz" lIns="228583" tIns="228583" rIns="182867" bIns="109721" rtlCol="0">
            <a:noAutofit/>
          </a:bodyPr>
          <a:lstStyle>
            <a:lvl1pPr marL="171437" indent="-171437" algn="ctr">
              <a:lnSpc>
                <a:spcPts val="1800"/>
              </a:lnSpc>
              <a:buFont typeface="Arial" pitchFamily="34" charset="0"/>
              <a:buNone/>
              <a:defRPr lang="nl-NL" sz="1200" dirty="0">
                <a:solidFill>
                  <a:srgbClr val="333333"/>
                </a:solidFill>
                <a:latin typeface="+mn-lt"/>
              </a:defRPr>
            </a:lvl1pPr>
          </a:lstStyle>
          <a:p>
            <a:pPr marL="0" lvl="0" indent="0" algn="ctr">
              <a:lnSpc>
                <a:spcPts val="1800"/>
              </a:lnSpc>
            </a:pPr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13" name="Tijdelijke aanduiding voor tekst 23"/>
          <p:cNvSpPr>
            <a:spLocks noGrp="1"/>
          </p:cNvSpPr>
          <p:nvPr>
            <p:ph type="body" sz="quarter" idx="32"/>
          </p:nvPr>
        </p:nvSpPr>
        <p:spPr>
          <a:xfrm>
            <a:off x="8702936" y="2603500"/>
            <a:ext cx="4098664" cy="4237039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2700"/>
              </a:lnSpc>
              <a:spcBef>
                <a:spcPts val="0"/>
              </a:spcBef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3pPr>
            <a:lvl4pPr marL="13716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4pPr>
            <a:lvl5pPr marL="18288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grpSp>
        <p:nvGrpSpPr>
          <p:cNvPr id="23" name="Groep 22"/>
          <p:cNvGrpSpPr>
            <a:grpSpLocks noChangeAspect="1"/>
          </p:cNvGrpSpPr>
          <p:nvPr userDrawn="1"/>
        </p:nvGrpSpPr>
        <p:grpSpPr>
          <a:xfrm>
            <a:off x="12801600" y="1074223"/>
            <a:ext cx="912823" cy="914400"/>
            <a:chOff x="11871325" y="1071563"/>
            <a:chExt cx="919162" cy="920750"/>
          </a:xfrm>
        </p:grpSpPr>
        <p:sp>
          <p:nvSpPr>
            <p:cNvPr id="24" name="Rectangle 5"/>
            <p:cNvSpPr>
              <a:spLocks noChangeArrowheads="1"/>
            </p:cNvSpPr>
            <p:nvPr userDrawn="1"/>
          </p:nvSpPr>
          <p:spPr bwMode="auto">
            <a:xfrm>
              <a:off x="11871325" y="1071563"/>
              <a:ext cx="919162" cy="9207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12041188" y="1249363"/>
              <a:ext cx="579437" cy="554038"/>
            </a:xfrm>
            <a:custGeom>
              <a:avLst/>
              <a:gdLst>
                <a:gd name="T0" fmla="*/ 563 w 1602"/>
                <a:gd name="T1" fmla="*/ 855 h 1524"/>
                <a:gd name="T2" fmla="*/ 0 w 1602"/>
                <a:gd name="T3" fmla="*/ 726 h 1524"/>
                <a:gd name="T4" fmla="*/ 61 w 1602"/>
                <a:gd name="T5" fmla="*/ 538 h 1524"/>
                <a:gd name="T6" fmla="*/ 122 w 1602"/>
                <a:gd name="T7" fmla="*/ 349 h 1524"/>
                <a:gd name="T8" fmla="*/ 654 w 1602"/>
                <a:gd name="T9" fmla="*/ 576 h 1524"/>
                <a:gd name="T10" fmla="*/ 603 w 1602"/>
                <a:gd name="T11" fmla="*/ 0 h 1524"/>
                <a:gd name="T12" fmla="*/ 801 w 1602"/>
                <a:gd name="T13" fmla="*/ 0 h 1524"/>
                <a:gd name="T14" fmla="*/ 999 w 1602"/>
                <a:gd name="T15" fmla="*/ 0 h 1524"/>
                <a:gd name="T16" fmla="*/ 948 w 1602"/>
                <a:gd name="T17" fmla="*/ 576 h 1524"/>
                <a:gd name="T18" fmla="*/ 1480 w 1602"/>
                <a:gd name="T19" fmla="*/ 349 h 1524"/>
                <a:gd name="T20" fmla="*/ 1541 w 1602"/>
                <a:gd name="T21" fmla="*/ 538 h 1524"/>
                <a:gd name="T22" fmla="*/ 1602 w 1602"/>
                <a:gd name="T23" fmla="*/ 726 h 1524"/>
                <a:gd name="T24" fmla="*/ 1039 w 1602"/>
                <a:gd name="T25" fmla="*/ 855 h 1524"/>
                <a:gd name="T26" fmla="*/ 1039 w 1602"/>
                <a:gd name="T27" fmla="*/ 855 h 1524"/>
                <a:gd name="T28" fmla="*/ 1419 w 1602"/>
                <a:gd name="T29" fmla="*/ 1291 h 1524"/>
                <a:gd name="T30" fmla="*/ 1258 w 1602"/>
                <a:gd name="T31" fmla="*/ 1408 h 1524"/>
                <a:gd name="T32" fmla="*/ 1098 w 1602"/>
                <a:gd name="T33" fmla="*/ 1524 h 1524"/>
                <a:gd name="T34" fmla="*/ 801 w 1602"/>
                <a:gd name="T35" fmla="*/ 1028 h 1524"/>
                <a:gd name="T36" fmla="*/ 801 w 1602"/>
                <a:gd name="T37" fmla="*/ 1028 h 1524"/>
                <a:gd name="T38" fmla="*/ 504 w 1602"/>
                <a:gd name="T39" fmla="*/ 1524 h 1524"/>
                <a:gd name="T40" fmla="*/ 344 w 1602"/>
                <a:gd name="T41" fmla="*/ 1408 h 1524"/>
                <a:gd name="T42" fmla="*/ 183 w 1602"/>
                <a:gd name="T43" fmla="*/ 1291 h 1524"/>
                <a:gd name="T44" fmla="*/ 563 w 1602"/>
                <a:gd name="T45" fmla="*/ 855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2" h="1524">
                  <a:moveTo>
                    <a:pt x="563" y="855"/>
                  </a:moveTo>
                  <a:cubicBezTo>
                    <a:pt x="330" y="815"/>
                    <a:pt x="142" y="772"/>
                    <a:pt x="0" y="726"/>
                  </a:cubicBezTo>
                  <a:lnTo>
                    <a:pt x="61" y="538"/>
                  </a:lnTo>
                  <a:lnTo>
                    <a:pt x="122" y="349"/>
                  </a:lnTo>
                  <a:cubicBezTo>
                    <a:pt x="264" y="395"/>
                    <a:pt x="442" y="471"/>
                    <a:pt x="654" y="576"/>
                  </a:cubicBezTo>
                  <a:cubicBezTo>
                    <a:pt x="620" y="341"/>
                    <a:pt x="603" y="149"/>
                    <a:pt x="603" y="0"/>
                  </a:cubicBezTo>
                  <a:lnTo>
                    <a:pt x="801" y="0"/>
                  </a:lnTo>
                  <a:lnTo>
                    <a:pt x="999" y="0"/>
                  </a:lnTo>
                  <a:cubicBezTo>
                    <a:pt x="999" y="149"/>
                    <a:pt x="982" y="341"/>
                    <a:pt x="948" y="576"/>
                  </a:cubicBezTo>
                  <a:cubicBezTo>
                    <a:pt x="1161" y="471"/>
                    <a:pt x="1338" y="395"/>
                    <a:pt x="1480" y="349"/>
                  </a:cubicBezTo>
                  <a:lnTo>
                    <a:pt x="1541" y="538"/>
                  </a:lnTo>
                  <a:lnTo>
                    <a:pt x="1602" y="726"/>
                  </a:lnTo>
                  <a:cubicBezTo>
                    <a:pt x="1460" y="772"/>
                    <a:pt x="1272" y="815"/>
                    <a:pt x="1039" y="855"/>
                  </a:cubicBezTo>
                  <a:lnTo>
                    <a:pt x="1039" y="855"/>
                  </a:lnTo>
                  <a:cubicBezTo>
                    <a:pt x="1204" y="1025"/>
                    <a:pt x="1331" y="1170"/>
                    <a:pt x="1419" y="1291"/>
                  </a:cubicBezTo>
                  <a:lnTo>
                    <a:pt x="1258" y="1408"/>
                  </a:lnTo>
                  <a:lnTo>
                    <a:pt x="1098" y="1524"/>
                  </a:lnTo>
                  <a:cubicBezTo>
                    <a:pt x="1010" y="1403"/>
                    <a:pt x="911" y="1238"/>
                    <a:pt x="801" y="1028"/>
                  </a:cubicBezTo>
                  <a:lnTo>
                    <a:pt x="801" y="1028"/>
                  </a:lnTo>
                  <a:cubicBezTo>
                    <a:pt x="691" y="1238"/>
                    <a:pt x="592" y="1403"/>
                    <a:pt x="504" y="1524"/>
                  </a:cubicBezTo>
                  <a:lnTo>
                    <a:pt x="344" y="1408"/>
                  </a:lnTo>
                  <a:lnTo>
                    <a:pt x="183" y="1291"/>
                  </a:lnTo>
                  <a:cubicBezTo>
                    <a:pt x="271" y="1170"/>
                    <a:pt x="398" y="1025"/>
                    <a:pt x="563" y="85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26" name="Group 8"/>
          <p:cNvGrpSpPr>
            <a:grpSpLocks noChangeAspect="1"/>
          </p:cNvGrpSpPr>
          <p:nvPr userDrawn="1"/>
        </p:nvGrpSpPr>
        <p:grpSpPr bwMode="auto">
          <a:xfrm>
            <a:off x="11887199" y="7589683"/>
            <a:ext cx="1944688" cy="190500"/>
            <a:chOff x="7497" y="2463"/>
            <a:chExt cx="1225" cy="120"/>
          </a:xfrm>
        </p:grpSpPr>
        <p:sp>
          <p:nvSpPr>
            <p:cNvPr id="27" name="Freeform 9"/>
            <p:cNvSpPr>
              <a:spLocks noEditPoints="1"/>
            </p:cNvSpPr>
            <p:nvPr/>
          </p:nvSpPr>
          <p:spPr bwMode="auto">
            <a:xfrm>
              <a:off x="8304" y="2497"/>
              <a:ext cx="351" cy="86"/>
            </a:xfrm>
            <a:custGeom>
              <a:avLst/>
              <a:gdLst>
                <a:gd name="T0" fmla="*/ 1539 w 1539"/>
                <a:gd name="T1" fmla="*/ 293 h 357"/>
                <a:gd name="T2" fmla="*/ 1346 w 1539"/>
                <a:gd name="T3" fmla="*/ 199 h 357"/>
                <a:gd name="T4" fmla="*/ 1520 w 1539"/>
                <a:gd name="T5" fmla="*/ 141 h 357"/>
                <a:gd name="T6" fmla="*/ 1346 w 1539"/>
                <a:gd name="T7" fmla="*/ 64 h 357"/>
                <a:gd name="T8" fmla="*/ 1533 w 1539"/>
                <a:gd name="T9" fmla="*/ 6 h 357"/>
                <a:gd name="T10" fmla="*/ 1276 w 1539"/>
                <a:gd name="T11" fmla="*/ 351 h 357"/>
                <a:gd name="T12" fmla="*/ 1186 w 1539"/>
                <a:gd name="T13" fmla="*/ 6 h 357"/>
                <a:gd name="T14" fmla="*/ 1116 w 1539"/>
                <a:gd name="T15" fmla="*/ 351 h 357"/>
                <a:gd name="T16" fmla="*/ 1186 w 1539"/>
                <a:gd name="T17" fmla="*/ 6 h 357"/>
                <a:gd name="T18" fmla="*/ 959 w 1539"/>
                <a:gd name="T19" fmla="*/ 268 h 357"/>
                <a:gd name="T20" fmla="*/ 877 w 1539"/>
                <a:gd name="T21" fmla="*/ 297 h 357"/>
                <a:gd name="T22" fmla="*/ 778 w 1539"/>
                <a:gd name="T23" fmla="*/ 174 h 357"/>
                <a:gd name="T24" fmla="*/ 878 w 1539"/>
                <a:gd name="T25" fmla="*/ 59 h 357"/>
                <a:gd name="T26" fmla="*/ 956 w 1539"/>
                <a:gd name="T27" fmla="*/ 114 h 357"/>
                <a:gd name="T28" fmla="*/ 979 w 1539"/>
                <a:gd name="T29" fmla="*/ 27 h 357"/>
                <a:gd name="T30" fmla="*/ 795 w 1539"/>
                <a:gd name="T31" fmla="*/ 17 h 357"/>
                <a:gd name="T32" fmla="*/ 706 w 1539"/>
                <a:gd name="T33" fmla="*/ 177 h 357"/>
                <a:gd name="T34" fmla="*/ 787 w 1539"/>
                <a:gd name="T35" fmla="*/ 334 h 357"/>
                <a:gd name="T36" fmla="*/ 966 w 1539"/>
                <a:gd name="T37" fmla="*/ 341 h 357"/>
                <a:gd name="T38" fmla="*/ 1030 w 1539"/>
                <a:gd name="T39" fmla="*/ 166 h 357"/>
                <a:gd name="T40" fmla="*/ 879 w 1539"/>
                <a:gd name="T41" fmla="*/ 224 h 357"/>
                <a:gd name="T42" fmla="*/ 635 w 1539"/>
                <a:gd name="T43" fmla="*/ 351 h 357"/>
                <a:gd name="T44" fmla="*/ 442 w 1539"/>
                <a:gd name="T45" fmla="*/ 293 h 357"/>
                <a:gd name="T46" fmla="*/ 616 w 1539"/>
                <a:gd name="T47" fmla="*/ 199 h 357"/>
                <a:gd name="T48" fmla="*/ 442 w 1539"/>
                <a:gd name="T49" fmla="*/ 141 h 357"/>
                <a:gd name="T50" fmla="*/ 629 w 1539"/>
                <a:gd name="T51" fmla="*/ 64 h 357"/>
                <a:gd name="T52" fmla="*/ 372 w 1539"/>
                <a:gd name="T53" fmla="*/ 6 h 357"/>
                <a:gd name="T54" fmla="*/ 635 w 1539"/>
                <a:gd name="T55" fmla="*/ 351 h 357"/>
                <a:gd name="T56" fmla="*/ 124 w 1539"/>
                <a:gd name="T57" fmla="*/ 64 h 357"/>
                <a:gd name="T58" fmla="*/ 201 w 1539"/>
                <a:gd name="T59" fmla="*/ 79 h 357"/>
                <a:gd name="T60" fmla="*/ 203 w 1539"/>
                <a:gd name="T61" fmla="*/ 133 h 357"/>
                <a:gd name="T62" fmla="*/ 121 w 1539"/>
                <a:gd name="T63" fmla="*/ 152 h 357"/>
                <a:gd name="T64" fmla="*/ 70 w 1539"/>
                <a:gd name="T65" fmla="*/ 64 h 357"/>
                <a:gd name="T66" fmla="*/ 70 w 1539"/>
                <a:gd name="T67" fmla="*/ 207 h 357"/>
                <a:gd name="T68" fmla="*/ 119 w 1539"/>
                <a:gd name="T69" fmla="*/ 211 h 357"/>
                <a:gd name="T70" fmla="*/ 177 w 1539"/>
                <a:gd name="T71" fmla="*/ 276 h 357"/>
                <a:gd name="T72" fmla="*/ 311 w 1539"/>
                <a:gd name="T73" fmla="*/ 351 h 357"/>
                <a:gd name="T74" fmla="*/ 229 w 1539"/>
                <a:gd name="T75" fmla="*/ 228 h 357"/>
                <a:gd name="T76" fmla="*/ 260 w 1539"/>
                <a:gd name="T77" fmla="*/ 167 h 357"/>
                <a:gd name="T78" fmla="*/ 267 w 1539"/>
                <a:gd name="T79" fmla="*/ 48 h 357"/>
                <a:gd name="T80" fmla="*/ 147 w 1539"/>
                <a:gd name="T81" fmla="*/ 6 h 357"/>
                <a:gd name="T82" fmla="*/ 0 w 1539"/>
                <a:gd name="T83" fmla="*/ 35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9" h="357">
                  <a:moveTo>
                    <a:pt x="1539" y="351"/>
                  </a:moveTo>
                  <a:lnTo>
                    <a:pt x="1539" y="293"/>
                  </a:lnTo>
                  <a:lnTo>
                    <a:pt x="1346" y="293"/>
                  </a:lnTo>
                  <a:lnTo>
                    <a:pt x="1346" y="199"/>
                  </a:lnTo>
                  <a:lnTo>
                    <a:pt x="1520" y="199"/>
                  </a:lnTo>
                  <a:lnTo>
                    <a:pt x="1520" y="141"/>
                  </a:lnTo>
                  <a:lnTo>
                    <a:pt x="1346" y="141"/>
                  </a:lnTo>
                  <a:lnTo>
                    <a:pt x="1346" y="64"/>
                  </a:lnTo>
                  <a:lnTo>
                    <a:pt x="1533" y="64"/>
                  </a:lnTo>
                  <a:lnTo>
                    <a:pt x="1533" y="6"/>
                  </a:lnTo>
                  <a:lnTo>
                    <a:pt x="1276" y="6"/>
                  </a:lnTo>
                  <a:lnTo>
                    <a:pt x="1276" y="351"/>
                  </a:lnTo>
                  <a:lnTo>
                    <a:pt x="1539" y="351"/>
                  </a:lnTo>
                  <a:close/>
                  <a:moveTo>
                    <a:pt x="1186" y="6"/>
                  </a:moveTo>
                  <a:lnTo>
                    <a:pt x="1116" y="6"/>
                  </a:lnTo>
                  <a:lnTo>
                    <a:pt x="1116" y="351"/>
                  </a:lnTo>
                  <a:lnTo>
                    <a:pt x="1186" y="351"/>
                  </a:lnTo>
                  <a:lnTo>
                    <a:pt x="1186" y="6"/>
                  </a:lnTo>
                  <a:close/>
                  <a:moveTo>
                    <a:pt x="959" y="224"/>
                  </a:moveTo>
                  <a:lnTo>
                    <a:pt x="959" y="268"/>
                  </a:lnTo>
                  <a:cubicBezTo>
                    <a:pt x="949" y="276"/>
                    <a:pt x="936" y="283"/>
                    <a:pt x="921" y="289"/>
                  </a:cubicBezTo>
                  <a:cubicBezTo>
                    <a:pt x="907" y="294"/>
                    <a:pt x="892" y="297"/>
                    <a:pt x="877" y="297"/>
                  </a:cubicBezTo>
                  <a:cubicBezTo>
                    <a:pt x="848" y="297"/>
                    <a:pt x="824" y="287"/>
                    <a:pt x="806" y="267"/>
                  </a:cubicBezTo>
                  <a:cubicBezTo>
                    <a:pt x="787" y="246"/>
                    <a:pt x="778" y="215"/>
                    <a:pt x="778" y="174"/>
                  </a:cubicBezTo>
                  <a:cubicBezTo>
                    <a:pt x="778" y="136"/>
                    <a:pt x="787" y="108"/>
                    <a:pt x="805" y="88"/>
                  </a:cubicBezTo>
                  <a:cubicBezTo>
                    <a:pt x="823" y="69"/>
                    <a:pt x="848" y="59"/>
                    <a:pt x="878" y="59"/>
                  </a:cubicBezTo>
                  <a:cubicBezTo>
                    <a:pt x="898" y="59"/>
                    <a:pt x="915" y="64"/>
                    <a:pt x="928" y="74"/>
                  </a:cubicBezTo>
                  <a:cubicBezTo>
                    <a:pt x="942" y="84"/>
                    <a:pt x="951" y="97"/>
                    <a:pt x="956" y="114"/>
                  </a:cubicBezTo>
                  <a:lnTo>
                    <a:pt x="1025" y="101"/>
                  </a:lnTo>
                  <a:cubicBezTo>
                    <a:pt x="1018" y="70"/>
                    <a:pt x="1003" y="45"/>
                    <a:pt x="979" y="27"/>
                  </a:cubicBezTo>
                  <a:cubicBezTo>
                    <a:pt x="954" y="9"/>
                    <a:pt x="921" y="0"/>
                    <a:pt x="878" y="0"/>
                  </a:cubicBezTo>
                  <a:cubicBezTo>
                    <a:pt x="845" y="0"/>
                    <a:pt x="817" y="5"/>
                    <a:pt x="795" y="17"/>
                  </a:cubicBezTo>
                  <a:cubicBezTo>
                    <a:pt x="766" y="32"/>
                    <a:pt x="744" y="53"/>
                    <a:pt x="729" y="81"/>
                  </a:cubicBezTo>
                  <a:cubicBezTo>
                    <a:pt x="714" y="109"/>
                    <a:pt x="706" y="141"/>
                    <a:pt x="706" y="177"/>
                  </a:cubicBezTo>
                  <a:cubicBezTo>
                    <a:pt x="706" y="210"/>
                    <a:pt x="713" y="241"/>
                    <a:pt x="727" y="269"/>
                  </a:cubicBezTo>
                  <a:cubicBezTo>
                    <a:pt x="740" y="297"/>
                    <a:pt x="760" y="319"/>
                    <a:pt x="787" y="334"/>
                  </a:cubicBezTo>
                  <a:cubicBezTo>
                    <a:pt x="814" y="349"/>
                    <a:pt x="846" y="357"/>
                    <a:pt x="882" y="357"/>
                  </a:cubicBezTo>
                  <a:cubicBezTo>
                    <a:pt x="910" y="357"/>
                    <a:pt x="938" y="352"/>
                    <a:pt x="966" y="341"/>
                  </a:cubicBezTo>
                  <a:cubicBezTo>
                    <a:pt x="994" y="330"/>
                    <a:pt x="1015" y="318"/>
                    <a:pt x="1030" y="303"/>
                  </a:cubicBezTo>
                  <a:lnTo>
                    <a:pt x="1030" y="166"/>
                  </a:lnTo>
                  <a:lnTo>
                    <a:pt x="879" y="166"/>
                  </a:lnTo>
                  <a:lnTo>
                    <a:pt x="879" y="224"/>
                  </a:lnTo>
                  <a:lnTo>
                    <a:pt x="959" y="224"/>
                  </a:lnTo>
                  <a:close/>
                  <a:moveTo>
                    <a:pt x="635" y="351"/>
                  </a:moveTo>
                  <a:lnTo>
                    <a:pt x="635" y="293"/>
                  </a:lnTo>
                  <a:lnTo>
                    <a:pt x="442" y="293"/>
                  </a:lnTo>
                  <a:lnTo>
                    <a:pt x="442" y="199"/>
                  </a:lnTo>
                  <a:lnTo>
                    <a:pt x="616" y="199"/>
                  </a:lnTo>
                  <a:lnTo>
                    <a:pt x="616" y="141"/>
                  </a:lnTo>
                  <a:lnTo>
                    <a:pt x="442" y="141"/>
                  </a:lnTo>
                  <a:lnTo>
                    <a:pt x="442" y="64"/>
                  </a:lnTo>
                  <a:lnTo>
                    <a:pt x="629" y="64"/>
                  </a:lnTo>
                  <a:lnTo>
                    <a:pt x="629" y="6"/>
                  </a:lnTo>
                  <a:lnTo>
                    <a:pt x="372" y="6"/>
                  </a:lnTo>
                  <a:lnTo>
                    <a:pt x="372" y="351"/>
                  </a:lnTo>
                  <a:lnTo>
                    <a:pt x="635" y="351"/>
                  </a:lnTo>
                  <a:close/>
                  <a:moveTo>
                    <a:pt x="70" y="64"/>
                  </a:moveTo>
                  <a:lnTo>
                    <a:pt x="124" y="64"/>
                  </a:lnTo>
                  <a:cubicBezTo>
                    <a:pt x="152" y="64"/>
                    <a:pt x="169" y="64"/>
                    <a:pt x="175" y="65"/>
                  </a:cubicBezTo>
                  <a:cubicBezTo>
                    <a:pt x="186" y="67"/>
                    <a:pt x="195" y="72"/>
                    <a:pt x="201" y="79"/>
                  </a:cubicBezTo>
                  <a:cubicBezTo>
                    <a:pt x="207" y="86"/>
                    <a:pt x="211" y="95"/>
                    <a:pt x="211" y="107"/>
                  </a:cubicBezTo>
                  <a:cubicBezTo>
                    <a:pt x="211" y="117"/>
                    <a:pt x="208" y="126"/>
                    <a:pt x="203" y="133"/>
                  </a:cubicBezTo>
                  <a:cubicBezTo>
                    <a:pt x="199" y="140"/>
                    <a:pt x="192" y="145"/>
                    <a:pt x="184" y="147"/>
                  </a:cubicBezTo>
                  <a:cubicBezTo>
                    <a:pt x="176" y="150"/>
                    <a:pt x="155" y="152"/>
                    <a:pt x="121" y="152"/>
                  </a:cubicBezTo>
                  <a:lnTo>
                    <a:pt x="70" y="152"/>
                  </a:lnTo>
                  <a:lnTo>
                    <a:pt x="70" y="64"/>
                  </a:lnTo>
                  <a:close/>
                  <a:moveTo>
                    <a:pt x="70" y="351"/>
                  </a:moveTo>
                  <a:lnTo>
                    <a:pt x="70" y="207"/>
                  </a:lnTo>
                  <a:lnTo>
                    <a:pt x="84" y="207"/>
                  </a:lnTo>
                  <a:cubicBezTo>
                    <a:pt x="100" y="207"/>
                    <a:pt x="112" y="208"/>
                    <a:pt x="119" y="211"/>
                  </a:cubicBezTo>
                  <a:cubicBezTo>
                    <a:pt x="126" y="213"/>
                    <a:pt x="133" y="218"/>
                    <a:pt x="140" y="225"/>
                  </a:cubicBezTo>
                  <a:cubicBezTo>
                    <a:pt x="146" y="232"/>
                    <a:pt x="159" y="249"/>
                    <a:pt x="177" y="276"/>
                  </a:cubicBezTo>
                  <a:lnTo>
                    <a:pt x="227" y="351"/>
                  </a:lnTo>
                  <a:lnTo>
                    <a:pt x="311" y="351"/>
                  </a:lnTo>
                  <a:lnTo>
                    <a:pt x="268" y="284"/>
                  </a:lnTo>
                  <a:cubicBezTo>
                    <a:pt x="252" y="257"/>
                    <a:pt x="238" y="238"/>
                    <a:pt x="229" y="228"/>
                  </a:cubicBezTo>
                  <a:cubicBezTo>
                    <a:pt x="219" y="217"/>
                    <a:pt x="206" y="207"/>
                    <a:pt x="191" y="199"/>
                  </a:cubicBezTo>
                  <a:cubicBezTo>
                    <a:pt x="222" y="194"/>
                    <a:pt x="244" y="184"/>
                    <a:pt x="260" y="167"/>
                  </a:cubicBezTo>
                  <a:cubicBezTo>
                    <a:pt x="275" y="150"/>
                    <a:pt x="282" y="128"/>
                    <a:pt x="282" y="102"/>
                  </a:cubicBezTo>
                  <a:cubicBezTo>
                    <a:pt x="282" y="82"/>
                    <a:pt x="277" y="64"/>
                    <a:pt x="267" y="48"/>
                  </a:cubicBezTo>
                  <a:cubicBezTo>
                    <a:pt x="257" y="32"/>
                    <a:pt x="244" y="21"/>
                    <a:pt x="227" y="15"/>
                  </a:cubicBezTo>
                  <a:cubicBezTo>
                    <a:pt x="210" y="9"/>
                    <a:pt x="184" y="6"/>
                    <a:pt x="147" y="6"/>
                  </a:cubicBezTo>
                  <a:lnTo>
                    <a:pt x="0" y="6"/>
                  </a:lnTo>
                  <a:lnTo>
                    <a:pt x="0" y="351"/>
                  </a:lnTo>
                  <a:lnTo>
                    <a:pt x="70" y="351"/>
                  </a:lnTo>
                  <a:close/>
                </a:path>
              </a:pathLst>
            </a:custGeom>
            <a:solidFill>
              <a:srgbClr val="D98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10"/>
            <p:cNvSpPr>
              <a:spLocks noEditPoints="1"/>
            </p:cNvSpPr>
            <p:nvPr/>
          </p:nvSpPr>
          <p:spPr bwMode="auto">
            <a:xfrm>
              <a:off x="7497" y="2497"/>
              <a:ext cx="787" cy="86"/>
            </a:xfrm>
            <a:custGeom>
              <a:avLst/>
              <a:gdLst>
                <a:gd name="T0" fmla="*/ 165 w 3455"/>
                <a:gd name="T1" fmla="*/ 358 h 358"/>
                <a:gd name="T2" fmla="*/ 331 w 3455"/>
                <a:gd name="T3" fmla="*/ 180 h 358"/>
                <a:gd name="T4" fmla="*/ 166 w 3455"/>
                <a:gd name="T5" fmla="*/ 0 h 358"/>
                <a:gd name="T6" fmla="*/ 20 w 3455"/>
                <a:gd name="T7" fmla="*/ 270 h 358"/>
                <a:gd name="T8" fmla="*/ 227 w 3455"/>
                <a:gd name="T9" fmla="*/ 57 h 358"/>
                <a:gd name="T10" fmla="*/ 250 w 3455"/>
                <a:gd name="T11" fmla="*/ 283 h 358"/>
                <a:gd name="T12" fmla="*/ 47 w 3455"/>
                <a:gd name="T13" fmla="*/ 185 h 358"/>
                <a:gd name="T14" fmla="*/ 460 w 3455"/>
                <a:gd name="T15" fmla="*/ 199 h 358"/>
                <a:gd name="T16" fmla="*/ 559 w 3455"/>
                <a:gd name="T17" fmla="*/ 209 h 358"/>
                <a:gd name="T18" fmla="*/ 661 w 3455"/>
                <a:gd name="T19" fmla="*/ 352 h 358"/>
                <a:gd name="T20" fmla="*/ 621 w 3455"/>
                <a:gd name="T21" fmla="*/ 212 h 358"/>
                <a:gd name="T22" fmla="*/ 691 w 3455"/>
                <a:gd name="T23" fmla="*/ 101 h 358"/>
                <a:gd name="T24" fmla="*/ 568 w 3455"/>
                <a:gd name="T25" fmla="*/ 7 h 358"/>
                <a:gd name="T26" fmla="*/ 460 w 3455"/>
                <a:gd name="T27" fmla="*/ 352 h 358"/>
                <a:gd name="T28" fmla="*/ 626 w 3455"/>
                <a:gd name="T29" fmla="*/ 61 h 358"/>
                <a:gd name="T30" fmla="*/ 607 w 3455"/>
                <a:gd name="T31" fmla="*/ 153 h 358"/>
                <a:gd name="T32" fmla="*/ 460 w 3455"/>
                <a:gd name="T33" fmla="*/ 45 h 358"/>
                <a:gd name="T34" fmla="*/ 1007 w 3455"/>
                <a:gd name="T35" fmla="*/ 305 h 358"/>
                <a:gd name="T36" fmla="*/ 838 w 3455"/>
                <a:gd name="T37" fmla="*/ 255 h 358"/>
                <a:gd name="T38" fmla="*/ 857 w 3455"/>
                <a:gd name="T39" fmla="*/ 74 h 358"/>
                <a:gd name="T40" fmla="*/ 996 w 3455"/>
                <a:gd name="T41" fmla="*/ 49 h 358"/>
                <a:gd name="T42" fmla="*/ 1089 w 3455"/>
                <a:gd name="T43" fmla="*/ 103 h 358"/>
                <a:gd name="T44" fmla="*/ 948 w 3455"/>
                <a:gd name="T45" fmla="*/ 1 h 358"/>
                <a:gd name="T46" fmla="*/ 775 w 3455"/>
                <a:gd name="T47" fmla="*/ 181 h 358"/>
                <a:gd name="T48" fmla="*/ 951 w 3455"/>
                <a:gd name="T49" fmla="*/ 358 h 358"/>
                <a:gd name="T50" fmla="*/ 1094 w 3455"/>
                <a:gd name="T51" fmla="*/ 176 h 358"/>
                <a:gd name="T52" fmla="*/ 1050 w 3455"/>
                <a:gd name="T53" fmla="*/ 217 h 358"/>
                <a:gd name="T54" fmla="*/ 1379 w 3455"/>
                <a:gd name="T55" fmla="*/ 247 h 358"/>
                <a:gd name="T56" fmla="*/ 1330 w 3455"/>
                <a:gd name="T57" fmla="*/ 7 h 358"/>
                <a:gd name="T58" fmla="*/ 1197 w 3455"/>
                <a:gd name="T59" fmla="*/ 352 h 358"/>
                <a:gd name="T60" fmla="*/ 1329 w 3455"/>
                <a:gd name="T61" fmla="*/ 115 h 358"/>
                <a:gd name="T62" fmla="*/ 1286 w 3455"/>
                <a:gd name="T63" fmla="*/ 109 h 358"/>
                <a:gd name="T64" fmla="*/ 1757 w 3455"/>
                <a:gd name="T65" fmla="*/ 352 h 358"/>
                <a:gd name="T66" fmla="*/ 1760 w 3455"/>
                <a:gd name="T67" fmla="*/ 7 h 358"/>
                <a:gd name="T68" fmla="*/ 1532 w 3455"/>
                <a:gd name="T69" fmla="*/ 7 h 358"/>
                <a:gd name="T70" fmla="*/ 1958 w 3455"/>
                <a:gd name="T71" fmla="*/ 7 h 358"/>
                <a:gd name="T72" fmla="*/ 1958 w 3455"/>
                <a:gd name="T73" fmla="*/ 352 h 358"/>
                <a:gd name="T74" fmla="*/ 2116 w 3455"/>
                <a:gd name="T75" fmla="*/ 344 h 358"/>
                <a:gd name="T76" fmla="*/ 2307 w 3455"/>
                <a:gd name="T77" fmla="*/ 306 h 358"/>
                <a:gd name="T78" fmla="*/ 2264 w 3455"/>
                <a:gd name="T79" fmla="*/ 170 h 358"/>
                <a:gd name="T80" fmla="*/ 2105 w 3455"/>
                <a:gd name="T81" fmla="*/ 93 h 358"/>
                <a:gd name="T82" fmla="*/ 2244 w 3455"/>
                <a:gd name="T83" fmla="*/ 58 h 358"/>
                <a:gd name="T84" fmla="*/ 2295 w 3455"/>
                <a:gd name="T85" fmla="*/ 49 h 358"/>
                <a:gd name="T86" fmla="*/ 2119 w 3455"/>
                <a:gd name="T87" fmla="*/ 12 h 358"/>
                <a:gd name="T88" fmla="*/ 2073 w 3455"/>
                <a:gd name="T89" fmla="*/ 139 h 358"/>
                <a:gd name="T90" fmla="*/ 2238 w 3455"/>
                <a:gd name="T91" fmla="*/ 209 h 358"/>
                <a:gd name="T92" fmla="*/ 2269 w 3455"/>
                <a:gd name="T93" fmla="*/ 288 h 358"/>
                <a:gd name="T94" fmla="*/ 2140 w 3455"/>
                <a:gd name="T95" fmla="*/ 307 h 358"/>
                <a:gd name="T96" fmla="*/ 2047 w 3455"/>
                <a:gd name="T97" fmla="*/ 241 h 358"/>
                <a:gd name="T98" fmla="*/ 2458 w 3455"/>
                <a:gd name="T99" fmla="*/ 247 h 358"/>
                <a:gd name="T100" fmla="*/ 2695 w 3455"/>
                <a:gd name="T101" fmla="*/ 352 h 358"/>
                <a:gd name="T102" fmla="*/ 2371 w 3455"/>
                <a:gd name="T103" fmla="*/ 352 h 358"/>
                <a:gd name="T104" fmla="*/ 2527 w 3455"/>
                <a:gd name="T105" fmla="*/ 43 h 358"/>
                <a:gd name="T106" fmla="*/ 2471 w 3455"/>
                <a:gd name="T107" fmla="*/ 210 h 358"/>
                <a:gd name="T108" fmla="*/ 2853 w 3455"/>
                <a:gd name="T109" fmla="*/ 47 h 358"/>
                <a:gd name="T110" fmla="*/ 2693 w 3455"/>
                <a:gd name="T111" fmla="*/ 7 h 358"/>
                <a:gd name="T112" fmla="*/ 2807 w 3455"/>
                <a:gd name="T113" fmla="*/ 352 h 358"/>
                <a:gd name="T114" fmla="*/ 3046 w 3455"/>
                <a:gd name="T115" fmla="*/ 7 h 358"/>
                <a:gd name="T116" fmla="*/ 3092 w 3455"/>
                <a:gd name="T117" fmla="*/ 7 h 358"/>
                <a:gd name="T118" fmla="*/ 3243 w 3455"/>
                <a:gd name="T119" fmla="*/ 311 h 358"/>
                <a:gd name="T120" fmla="*/ 3434 w 3455"/>
                <a:gd name="T121" fmla="*/ 153 h 358"/>
                <a:gd name="T122" fmla="*/ 3447 w 3455"/>
                <a:gd name="T123" fmla="*/ 47 h 358"/>
                <a:gd name="T124" fmla="*/ 3198 w 3455"/>
                <a:gd name="T125" fmla="*/ 35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5" h="358">
                  <a:moveTo>
                    <a:pt x="20" y="270"/>
                  </a:moveTo>
                  <a:cubicBezTo>
                    <a:pt x="33" y="297"/>
                    <a:pt x="53" y="319"/>
                    <a:pt x="78" y="334"/>
                  </a:cubicBezTo>
                  <a:cubicBezTo>
                    <a:pt x="104" y="350"/>
                    <a:pt x="133" y="358"/>
                    <a:pt x="165" y="358"/>
                  </a:cubicBezTo>
                  <a:cubicBezTo>
                    <a:pt x="195" y="358"/>
                    <a:pt x="223" y="351"/>
                    <a:pt x="249" y="337"/>
                  </a:cubicBezTo>
                  <a:cubicBezTo>
                    <a:pt x="275" y="322"/>
                    <a:pt x="295" y="301"/>
                    <a:pt x="309" y="274"/>
                  </a:cubicBezTo>
                  <a:cubicBezTo>
                    <a:pt x="323" y="246"/>
                    <a:pt x="331" y="215"/>
                    <a:pt x="331" y="180"/>
                  </a:cubicBezTo>
                  <a:cubicBezTo>
                    <a:pt x="331" y="145"/>
                    <a:pt x="324" y="114"/>
                    <a:pt x="310" y="87"/>
                  </a:cubicBezTo>
                  <a:cubicBezTo>
                    <a:pt x="297" y="60"/>
                    <a:pt x="277" y="39"/>
                    <a:pt x="252" y="23"/>
                  </a:cubicBezTo>
                  <a:cubicBezTo>
                    <a:pt x="226" y="8"/>
                    <a:pt x="197" y="0"/>
                    <a:pt x="166" y="0"/>
                  </a:cubicBezTo>
                  <a:cubicBezTo>
                    <a:pt x="117" y="0"/>
                    <a:pt x="77" y="17"/>
                    <a:pt x="46" y="49"/>
                  </a:cubicBezTo>
                  <a:cubicBezTo>
                    <a:pt x="16" y="82"/>
                    <a:pt x="0" y="126"/>
                    <a:pt x="0" y="184"/>
                  </a:cubicBezTo>
                  <a:cubicBezTo>
                    <a:pt x="0" y="214"/>
                    <a:pt x="7" y="243"/>
                    <a:pt x="20" y="270"/>
                  </a:cubicBezTo>
                  <a:close/>
                  <a:moveTo>
                    <a:pt x="82" y="73"/>
                  </a:moveTo>
                  <a:cubicBezTo>
                    <a:pt x="106" y="51"/>
                    <a:pt x="133" y="40"/>
                    <a:pt x="166" y="40"/>
                  </a:cubicBezTo>
                  <a:cubicBezTo>
                    <a:pt x="189" y="40"/>
                    <a:pt x="209" y="46"/>
                    <a:pt x="227" y="57"/>
                  </a:cubicBezTo>
                  <a:cubicBezTo>
                    <a:pt x="246" y="69"/>
                    <a:pt x="260" y="85"/>
                    <a:pt x="269" y="106"/>
                  </a:cubicBezTo>
                  <a:cubicBezTo>
                    <a:pt x="279" y="127"/>
                    <a:pt x="283" y="151"/>
                    <a:pt x="283" y="180"/>
                  </a:cubicBezTo>
                  <a:cubicBezTo>
                    <a:pt x="283" y="224"/>
                    <a:pt x="272" y="258"/>
                    <a:pt x="250" y="283"/>
                  </a:cubicBezTo>
                  <a:cubicBezTo>
                    <a:pt x="228" y="307"/>
                    <a:pt x="200" y="319"/>
                    <a:pt x="165" y="319"/>
                  </a:cubicBezTo>
                  <a:cubicBezTo>
                    <a:pt x="131" y="319"/>
                    <a:pt x="103" y="307"/>
                    <a:pt x="81" y="283"/>
                  </a:cubicBezTo>
                  <a:cubicBezTo>
                    <a:pt x="58" y="259"/>
                    <a:pt x="47" y="226"/>
                    <a:pt x="47" y="185"/>
                  </a:cubicBezTo>
                  <a:cubicBezTo>
                    <a:pt x="47" y="132"/>
                    <a:pt x="59" y="95"/>
                    <a:pt x="82" y="73"/>
                  </a:cubicBezTo>
                  <a:close/>
                  <a:moveTo>
                    <a:pt x="460" y="352"/>
                  </a:moveTo>
                  <a:lnTo>
                    <a:pt x="460" y="199"/>
                  </a:lnTo>
                  <a:lnTo>
                    <a:pt x="513" y="199"/>
                  </a:lnTo>
                  <a:cubicBezTo>
                    <a:pt x="525" y="199"/>
                    <a:pt x="533" y="199"/>
                    <a:pt x="539" y="200"/>
                  </a:cubicBezTo>
                  <a:cubicBezTo>
                    <a:pt x="546" y="202"/>
                    <a:pt x="553" y="205"/>
                    <a:pt x="559" y="209"/>
                  </a:cubicBezTo>
                  <a:cubicBezTo>
                    <a:pt x="566" y="214"/>
                    <a:pt x="574" y="222"/>
                    <a:pt x="583" y="233"/>
                  </a:cubicBezTo>
                  <a:cubicBezTo>
                    <a:pt x="591" y="244"/>
                    <a:pt x="602" y="259"/>
                    <a:pt x="616" y="280"/>
                  </a:cubicBezTo>
                  <a:lnTo>
                    <a:pt x="661" y="352"/>
                  </a:lnTo>
                  <a:lnTo>
                    <a:pt x="719" y="352"/>
                  </a:lnTo>
                  <a:lnTo>
                    <a:pt x="659" y="258"/>
                  </a:lnTo>
                  <a:cubicBezTo>
                    <a:pt x="647" y="240"/>
                    <a:pt x="634" y="224"/>
                    <a:pt x="621" y="212"/>
                  </a:cubicBezTo>
                  <a:cubicBezTo>
                    <a:pt x="615" y="206"/>
                    <a:pt x="605" y="201"/>
                    <a:pt x="593" y="195"/>
                  </a:cubicBezTo>
                  <a:cubicBezTo>
                    <a:pt x="626" y="190"/>
                    <a:pt x="651" y="180"/>
                    <a:pt x="667" y="163"/>
                  </a:cubicBezTo>
                  <a:cubicBezTo>
                    <a:pt x="683" y="146"/>
                    <a:pt x="691" y="125"/>
                    <a:pt x="691" y="101"/>
                  </a:cubicBezTo>
                  <a:cubicBezTo>
                    <a:pt x="691" y="82"/>
                    <a:pt x="686" y="64"/>
                    <a:pt x="676" y="49"/>
                  </a:cubicBezTo>
                  <a:cubicBezTo>
                    <a:pt x="667" y="33"/>
                    <a:pt x="654" y="22"/>
                    <a:pt x="638" y="16"/>
                  </a:cubicBezTo>
                  <a:cubicBezTo>
                    <a:pt x="622" y="10"/>
                    <a:pt x="598" y="7"/>
                    <a:pt x="568" y="7"/>
                  </a:cubicBezTo>
                  <a:lnTo>
                    <a:pt x="414" y="7"/>
                  </a:lnTo>
                  <a:lnTo>
                    <a:pt x="414" y="352"/>
                  </a:lnTo>
                  <a:lnTo>
                    <a:pt x="460" y="352"/>
                  </a:lnTo>
                  <a:close/>
                  <a:moveTo>
                    <a:pt x="460" y="45"/>
                  </a:moveTo>
                  <a:lnTo>
                    <a:pt x="569" y="45"/>
                  </a:lnTo>
                  <a:cubicBezTo>
                    <a:pt x="595" y="45"/>
                    <a:pt x="614" y="50"/>
                    <a:pt x="626" y="61"/>
                  </a:cubicBezTo>
                  <a:cubicBezTo>
                    <a:pt x="637" y="71"/>
                    <a:pt x="643" y="84"/>
                    <a:pt x="643" y="101"/>
                  </a:cubicBezTo>
                  <a:cubicBezTo>
                    <a:pt x="643" y="112"/>
                    <a:pt x="640" y="122"/>
                    <a:pt x="634" y="132"/>
                  </a:cubicBezTo>
                  <a:cubicBezTo>
                    <a:pt x="628" y="141"/>
                    <a:pt x="619" y="148"/>
                    <a:pt x="607" y="153"/>
                  </a:cubicBezTo>
                  <a:cubicBezTo>
                    <a:pt x="596" y="157"/>
                    <a:pt x="579" y="159"/>
                    <a:pt x="558" y="159"/>
                  </a:cubicBezTo>
                  <a:lnTo>
                    <a:pt x="460" y="159"/>
                  </a:lnTo>
                  <a:lnTo>
                    <a:pt x="460" y="45"/>
                  </a:lnTo>
                  <a:close/>
                  <a:moveTo>
                    <a:pt x="1050" y="217"/>
                  </a:moveTo>
                  <a:lnTo>
                    <a:pt x="1050" y="281"/>
                  </a:lnTo>
                  <a:cubicBezTo>
                    <a:pt x="1040" y="290"/>
                    <a:pt x="1026" y="298"/>
                    <a:pt x="1007" y="305"/>
                  </a:cubicBezTo>
                  <a:cubicBezTo>
                    <a:pt x="988" y="313"/>
                    <a:pt x="969" y="317"/>
                    <a:pt x="949" y="317"/>
                  </a:cubicBezTo>
                  <a:cubicBezTo>
                    <a:pt x="926" y="317"/>
                    <a:pt x="904" y="312"/>
                    <a:pt x="884" y="302"/>
                  </a:cubicBezTo>
                  <a:cubicBezTo>
                    <a:pt x="864" y="292"/>
                    <a:pt x="848" y="276"/>
                    <a:pt x="838" y="255"/>
                  </a:cubicBezTo>
                  <a:cubicBezTo>
                    <a:pt x="827" y="235"/>
                    <a:pt x="822" y="209"/>
                    <a:pt x="822" y="178"/>
                  </a:cubicBezTo>
                  <a:cubicBezTo>
                    <a:pt x="822" y="153"/>
                    <a:pt x="826" y="130"/>
                    <a:pt x="835" y="109"/>
                  </a:cubicBezTo>
                  <a:cubicBezTo>
                    <a:pt x="840" y="96"/>
                    <a:pt x="848" y="85"/>
                    <a:pt x="857" y="74"/>
                  </a:cubicBezTo>
                  <a:cubicBezTo>
                    <a:pt x="866" y="64"/>
                    <a:pt x="879" y="56"/>
                    <a:pt x="894" y="49"/>
                  </a:cubicBezTo>
                  <a:cubicBezTo>
                    <a:pt x="909" y="43"/>
                    <a:pt x="927" y="40"/>
                    <a:pt x="948" y="40"/>
                  </a:cubicBezTo>
                  <a:cubicBezTo>
                    <a:pt x="965" y="40"/>
                    <a:pt x="981" y="43"/>
                    <a:pt x="996" y="49"/>
                  </a:cubicBezTo>
                  <a:cubicBezTo>
                    <a:pt x="1010" y="55"/>
                    <a:pt x="1021" y="63"/>
                    <a:pt x="1029" y="73"/>
                  </a:cubicBezTo>
                  <a:cubicBezTo>
                    <a:pt x="1036" y="83"/>
                    <a:pt x="1043" y="97"/>
                    <a:pt x="1048" y="115"/>
                  </a:cubicBezTo>
                  <a:lnTo>
                    <a:pt x="1089" y="103"/>
                  </a:lnTo>
                  <a:cubicBezTo>
                    <a:pt x="1083" y="80"/>
                    <a:pt x="1075" y="61"/>
                    <a:pt x="1063" y="47"/>
                  </a:cubicBezTo>
                  <a:cubicBezTo>
                    <a:pt x="1052" y="32"/>
                    <a:pt x="1036" y="21"/>
                    <a:pt x="1016" y="13"/>
                  </a:cubicBezTo>
                  <a:cubicBezTo>
                    <a:pt x="995" y="5"/>
                    <a:pt x="973" y="1"/>
                    <a:pt x="948" y="1"/>
                  </a:cubicBezTo>
                  <a:cubicBezTo>
                    <a:pt x="913" y="1"/>
                    <a:pt x="883" y="8"/>
                    <a:pt x="857" y="22"/>
                  </a:cubicBezTo>
                  <a:cubicBezTo>
                    <a:pt x="830" y="36"/>
                    <a:pt x="810" y="58"/>
                    <a:pt x="796" y="87"/>
                  </a:cubicBezTo>
                  <a:cubicBezTo>
                    <a:pt x="782" y="116"/>
                    <a:pt x="775" y="147"/>
                    <a:pt x="775" y="181"/>
                  </a:cubicBezTo>
                  <a:cubicBezTo>
                    <a:pt x="775" y="215"/>
                    <a:pt x="782" y="246"/>
                    <a:pt x="796" y="273"/>
                  </a:cubicBezTo>
                  <a:cubicBezTo>
                    <a:pt x="810" y="301"/>
                    <a:pt x="831" y="322"/>
                    <a:pt x="859" y="336"/>
                  </a:cubicBezTo>
                  <a:cubicBezTo>
                    <a:pt x="887" y="351"/>
                    <a:pt x="917" y="358"/>
                    <a:pt x="951" y="358"/>
                  </a:cubicBezTo>
                  <a:cubicBezTo>
                    <a:pt x="976" y="358"/>
                    <a:pt x="1001" y="353"/>
                    <a:pt x="1025" y="344"/>
                  </a:cubicBezTo>
                  <a:cubicBezTo>
                    <a:pt x="1049" y="335"/>
                    <a:pt x="1072" y="322"/>
                    <a:pt x="1094" y="304"/>
                  </a:cubicBezTo>
                  <a:lnTo>
                    <a:pt x="1094" y="176"/>
                  </a:lnTo>
                  <a:lnTo>
                    <a:pt x="948" y="176"/>
                  </a:lnTo>
                  <a:lnTo>
                    <a:pt x="948" y="217"/>
                  </a:lnTo>
                  <a:lnTo>
                    <a:pt x="1050" y="217"/>
                  </a:lnTo>
                  <a:close/>
                  <a:moveTo>
                    <a:pt x="1197" y="352"/>
                  </a:moveTo>
                  <a:lnTo>
                    <a:pt x="1235" y="247"/>
                  </a:lnTo>
                  <a:lnTo>
                    <a:pt x="1379" y="247"/>
                  </a:lnTo>
                  <a:lnTo>
                    <a:pt x="1419" y="352"/>
                  </a:lnTo>
                  <a:lnTo>
                    <a:pt x="1471" y="352"/>
                  </a:lnTo>
                  <a:lnTo>
                    <a:pt x="1330" y="7"/>
                  </a:lnTo>
                  <a:lnTo>
                    <a:pt x="1281" y="7"/>
                  </a:lnTo>
                  <a:lnTo>
                    <a:pt x="1148" y="352"/>
                  </a:lnTo>
                  <a:lnTo>
                    <a:pt x="1197" y="352"/>
                  </a:lnTo>
                  <a:close/>
                  <a:moveTo>
                    <a:pt x="1286" y="109"/>
                  </a:moveTo>
                  <a:cubicBezTo>
                    <a:pt x="1294" y="87"/>
                    <a:pt x="1300" y="65"/>
                    <a:pt x="1304" y="43"/>
                  </a:cubicBezTo>
                  <a:cubicBezTo>
                    <a:pt x="1310" y="62"/>
                    <a:pt x="1318" y="85"/>
                    <a:pt x="1329" y="115"/>
                  </a:cubicBezTo>
                  <a:lnTo>
                    <a:pt x="1365" y="210"/>
                  </a:lnTo>
                  <a:lnTo>
                    <a:pt x="1248" y="210"/>
                  </a:lnTo>
                  <a:lnTo>
                    <a:pt x="1286" y="109"/>
                  </a:lnTo>
                  <a:close/>
                  <a:moveTo>
                    <a:pt x="1575" y="352"/>
                  </a:moveTo>
                  <a:lnTo>
                    <a:pt x="1575" y="81"/>
                  </a:lnTo>
                  <a:lnTo>
                    <a:pt x="1757" y="352"/>
                  </a:lnTo>
                  <a:lnTo>
                    <a:pt x="1804" y="352"/>
                  </a:lnTo>
                  <a:lnTo>
                    <a:pt x="1804" y="7"/>
                  </a:lnTo>
                  <a:lnTo>
                    <a:pt x="1760" y="7"/>
                  </a:lnTo>
                  <a:lnTo>
                    <a:pt x="1760" y="278"/>
                  </a:lnTo>
                  <a:lnTo>
                    <a:pt x="1578" y="7"/>
                  </a:lnTo>
                  <a:lnTo>
                    <a:pt x="1532" y="7"/>
                  </a:lnTo>
                  <a:lnTo>
                    <a:pt x="1532" y="352"/>
                  </a:lnTo>
                  <a:lnTo>
                    <a:pt x="1575" y="352"/>
                  </a:lnTo>
                  <a:close/>
                  <a:moveTo>
                    <a:pt x="1958" y="7"/>
                  </a:moveTo>
                  <a:lnTo>
                    <a:pt x="1913" y="7"/>
                  </a:lnTo>
                  <a:lnTo>
                    <a:pt x="1913" y="352"/>
                  </a:lnTo>
                  <a:lnTo>
                    <a:pt x="1958" y="352"/>
                  </a:lnTo>
                  <a:lnTo>
                    <a:pt x="1958" y="7"/>
                  </a:lnTo>
                  <a:close/>
                  <a:moveTo>
                    <a:pt x="2066" y="303"/>
                  </a:moveTo>
                  <a:cubicBezTo>
                    <a:pt x="2078" y="321"/>
                    <a:pt x="2095" y="335"/>
                    <a:pt x="2116" y="344"/>
                  </a:cubicBezTo>
                  <a:cubicBezTo>
                    <a:pt x="2137" y="353"/>
                    <a:pt x="2164" y="358"/>
                    <a:pt x="2195" y="358"/>
                  </a:cubicBezTo>
                  <a:cubicBezTo>
                    <a:pt x="2219" y="358"/>
                    <a:pt x="2242" y="353"/>
                    <a:pt x="2261" y="344"/>
                  </a:cubicBezTo>
                  <a:cubicBezTo>
                    <a:pt x="2281" y="335"/>
                    <a:pt x="2296" y="323"/>
                    <a:pt x="2307" y="306"/>
                  </a:cubicBezTo>
                  <a:cubicBezTo>
                    <a:pt x="2317" y="290"/>
                    <a:pt x="2323" y="273"/>
                    <a:pt x="2323" y="254"/>
                  </a:cubicBezTo>
                  <a:cubicBezTo>
                    <a:pt x="2323" y="236"/>
                    <a:pt x="2318" y="220"/>
                    <a:pt x="2308" y="205"/>
                  </a:cubicBezTo>
                  <a:cubicBezTo>
                    <a:pt x="2299" y="191"/>
                    <a:pt x="2284" y="179"/>
                    <a:pt x="2264" y="170"/>
                  </a:cubicBezTo>
                  <a:cubicBezTo>
                    <a:pt x="2250" y="164"/>
                    <a:pt x="2224" y="156"/>
                    <a:pt x="2187" y="148"/>
                  </a:cubicBezTo>
                  <a:cubicBezTo>
                    <a:pt x="2150" y="140"/>
                    <a:pt x="2127" y="131"/>
                    <a:pt x="2118" y="123"/>
                  </a:cubicBezTo>
                  <a:cubicBezTo>
                    <a:pt x="2109" y="115"/>
                    <a:pt x="2105" y="105"/>
                    <a:pt x="2105" y="93"/>
                  </a:cubicBezTo>
                  <a:cubicBezTo>
                    <a:pt x="2105" y="79"/>
                    <a:pt x="2111" y="66"/>
                    <a:pt x="2124" y="56"/>
                  </a:cubicBezTo>
                  <a:cubicBezTo>
                    <a:pt x="2136" y="46"/>
                    <a:pt x="2157" y="41"/>
                    <a:pt x="2184" y="41"/>
                  </a:cubicBezTo>
                  <a:cubicBezTo>
                    <a:pt x="2211" y="41"/>
                    <a:pt x="2231" y="47"/>
                    <a:pt x="2244" y="58"/>
                  </a:cubicBezTo>
                  <a:cubicBezTo>
                    <a:pt x="2258" y="69"/>
                    <a:pt x="2266" y="85"/>
                    <a:pt x="2268" y="107"/>
                  </a:cubicBezTo>
                  <a:lnTo>
                    <a:pt x="2312" y="104"/>
                  </a:lnTo>
                  <a:cubicBezTo>
                    <a:pt x="2311" y="84"/>
                    <a:pt x="2306" y="65"/>
                    <a:pt x="2295" y="49"/>
                  </a:cubicBezTo>
                  <a:cubicBezTo>
                    <a:pt x="2285" y="33"/>
                    <a:pt x="2270" y="21"/>
                    <a:pt x="2250" y="13"/>
                  </a:cubicBezTo>
                  <a:cubicBezTo>
                    <a:pt x="2230" y="5"/>
                    <a:pt x="2208" y="1"/>
                    <a:pt x="2182" y="1"/>
                  </a:cubicBezTo>
                  <a:cubicBezTo>
                    <a:pt x="2159" y="1"/>
                    <a:pt x="2138" y="5"/>
                    <a:pt x="2119" y="12"/>
                  </a:cubicBezTo>
                  <a:cubicBezTo>
                    <a:pt x="2100" y="20"/>
                    <a:pt x="2085" y="32"/>
                    <a:pt x="2076" y="47"/>
                  </a:cubicBezTo>
                  <a:cubicBezTo>
                    <a:pt x="2066" y="62"/>
                    <a:pt x="2061" y="78"/>
                    <a:pt x="2061" y="96"/>
                  </a:cubicBezTo>
                  <a:cubicBezTo>
                    <a:pt x="2061" y="112"/>
                    <a:pt x="2065" y="126"/>
                    <a:pt x="2073" y="139"/>
                  </a:cubicBezTo>
                  <a:cubicBezTo>
                    <a:pt x="2081" y="152"/>
                    <a:pt x="2093" y="162"/>
                    <a:pt x="2110" y="171"/>
                  </a:cubicBezTo>
                  <a:cubicBezTo>
                    <a:pt x="2122" y="178"/>
                    <a:pt x="2145" y="185"/>
                    <a:pt x="2176" y="193"/>
                  </a:cubicBezTo>
                  <a:cubicBezTo>
                    <a:pt x="2208" y="200"/>
                    <a:pt x="2229" y="206"/>
                    <a:pt x="2238" y="209"/>
                  </a:cubicBezTo>
                  <a:cubicBezTo>
                    <a:pt x="2252" y="215"/>
                    <a:pt x="2263" y="222"/>
                    <a:pt x="2269" y="230"/>
                  </a:cubicBezTo>
                  <a:cubicBezTo>
                    <a:pt x="2275" y="238"/>
                    <a:pt x="2278" y="247"/>
                    <a:pt x="2278" y="258"/>
                  </a:cubicBezTo>
                  <a:cubicBezTo>
                    <a:pt x="2278" y="269"/>
                    <a:pt x="2275" y="279"/>
                    <a:pt x="2269" y="288"/>
                  </a:cubicBezTo>
                  <a:cubicBezTo>
                    <a:pt x="2262" y="297"/>
                    <a:pt x="2252" y="304"/>
                    <a:pt x="2239" y="309"/>
                  </a:cubicBezTo>
                  <a:cubicBezTo>
                    <a:pt x="2226" y="314"/>
                    <a:pt x="2210" y="317"/>
                    <a:pt x="2193" y="317"/>
                  </a:cubicBezTo>
                  <a:cubicBezTo>
                    <a:pt x="2173" y="317"/>
                    <a:pt x="2155" y="314"/>
                    <a:pt x="2140" y="307"/>
                  </a:cubicBezTo>
                  <a:cubicBezTo>
                    <a:pt x="2124" y="300"/>
                    <a:pt x="2112" y="291"/>
                    <a:pt x="2105" y="280"/>
                  </a:cubicBezTo>
                  <a:cubicBezTo>
                    <a:pt x="2097" y="269"/>
                    <a:pt x="2093" y="255"/>
                    <a:pt x="2091" y="237"/>
                  </a:cubicBezTo>
                  <a:lnTo>
                    <a:pt x="2047" y="241"/>
                  </a:lnTo>
                  <a:cubicBezTo>
                    <a:pt x="2048" y="264"/>
                    <a:pt x="2054" y="285"/>
                    <a:pt x="2066" y="303"/>
                  </a:cubicBezTo>
                  <a:close/>
                  <a:moveTo>
                    <a:pt x="2420" y="352"/>
                  </a:moveTo>
                  <a:lnTo>
                    <a:pt x="2458" y="247"/>
                  </a:lnTo>
                  <a:lnTo>
                    <a:pt x="2602" y="247"/>
                  </a:lnTo>
                  <a:lnTo>
                    <a:pt x="2642" y="352"/>
                  </a:lnTo>
                  <a:lnTo>
                    <a:pt x="2695" y="352"/>
                  </a:lnTo>
                  <a:lnTo>
                    <a:pt x="2553" y="7"/>
                  </a:lnTo>
                  <a:lnTo>
                    <a:pt x="2504" y="7"/>
                  </a:lnTo>
                  <a:lnTo>
                    <a:pt x="2371" y="352"/>
                  </a:lnTo>
                  <a:lnTo>
                    <a:pt x="2420" y="352"/>
                  </a:lnTo>
                  <a:close/>
                  <a:moveTo>
                    <a:pt x="2509" y="109"/>
                  </a:moveTo>
                  <a:cubicBezTo>
                    <a:pt x="2517" y="87"/>
                    <a:pt x="2523" y="65"/>
                    <a:pt x="2527" y="43"/>
                  </a:cubicBezTo>
                  <a:cubicBezTo>
                    <a:pt x="2533" y="62"/>
                    <a:pt x="2541" y="85"/>
                    <a:pt x="2552" y="115"/>
                  </a:cubicBezTo>
                  <a:lnTo>
                    <a:pt x="2588" y="210"/>
                  </a:lnTo>
                  <a:lnTo>
                    <a:pt x="2471" y="210"/>
                  </a:lnTo>
                  <a:lnTo>
                    <a:pt x="2509" y="109"/>
                  </a:lnTo>
                  <a:close/>
                  <a:moveTo>
                    <a:pt x="2853" y="352"/>
                  </a:moveTo>
                  <a:lnTo>
                    <a:pt x="2853" y="47"/>
                  </a:lnTo>
                  <a:lnTo>
                    <a:pt x="2967" y="47"/>
                  </a:lnTo>
                  <a:lnTo>
                    <a:pt x="2967" y="7"/>
                  </a:lnTo>
                  <a:lnTo>
                    <a:pt x="2693" y="7"/>
                  </a:lnTo>
                  <a:lnTo>
                    <a:pt x="2693" y="47"/>
                  </a:lnTo>
                  <a:lnTo>
                    <a:pt x="2807" y="47"/>
                  </a:lnTo>
                  <a:lnTo>
                    <a:pt x="2807" y="352"/>
                  </a:lnTo>
                  <a:lnTo>
                    <a:pt x="2853" y="352"/>
                  </a:lnTo>
                  <a:close/>
                  <a:moveTo>
                    <a:pt x="3092" y="7"/>
                  </a:moveTo>
                  <a:lnTo>
                    <a:pt x="3046" y="7"/>
                  </a:lnTo>
                  <a:lnTo>
                    <a:pt x="3046" y="352"/>
                  </a:lnTo>
                  <a:lnTo>
                    <a:pt x="3092" y="352"/>
                  </a:lnTo>
                  <a:lnTo>
                    <a:pt x="3092" y="7"/>
                  </a:lnTo>
                  <a:close/>
                  <a:moveTo>
                    <a:pt x="3455" y="352"/>
                  </a:moveTo>
                  <a:lnTo>
                    <a:pt x="3455" y="311"/>
                  </a:lnTo>
                  <a:lnTo>
                    <a:pt x="3243" y="311"/>
                  </a:lnTo>
                  <a:lnTo>
                    <a:pt x="3243" y="194"/>
                  </a:lnTo>
                  <a:lnTo>
                    <a:pt x="3434" y="194"/>
                  </a:lnTo>
                  <a:lnTo>
                    <a:pt x="3434" y="153"/>
                  </a:lnTo>
                  <a:lnTo>
                    <a:pt x="3243" y="153"/>
                  </a:lnTo>
                  <a:lnTo>
                    <a:pt x="3243" y="47"/>
                  </a:lnTo>
                  <a:lnTo>
                    <a:pt x="3447" y="47"/>
                  </a:lnTo>
                  <a:lnTo>
                    <a:pt x="3447" y="7"/>
                  </a:lnTo>
                  <a:lnTo>
                    <a:pt x="3198" y="7"/>
                  </a:lnTo>
                  <a:lnTo>
                    <a:pt x="3198" y="352"/>
                  </a:lnTo>
                  <a:lnTo>
                    <a:pt x="3455" y="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8667" y="2463"/>
              <a:ext cx="55" cy="56"/>
            </a:xfrm>
            <a:custGeom>
              <a:avLst/>
              <a:gdLst>
                <a:gd name="T0" fmla="*/ 86 w 243"/>
                <a:gd name="T1" fmla="*/ 130 h 231"/>
                <a:gd name="T2" fmla="*/ 0 w 243"/>
                <a:gd name="T3" fmla="*/ 110 h 231"/>
                <a:gd name="T4" fmla="*/ 10 w 243"/>
                <a:gd name="T5" fmla="*/ 81 h 231"/>
                <a:gd name="T6" fmla="*/ 19 w 243"/>
                <a:gd name="T7" fmla="*/ 53 h 231"/>
                <a:gd name="T8" fmla="*/ 99 w 243"/>
                <a:gd name="T9" fmla="*/ 87 h 231"/>
                <a:gd name="T10" fmla="*/ 92 w 243"/>
                <a:gd name="T11" fmla="*/ 0 h 231"/>
                <a:gd name="T12" fmla="*/ 122 w 243"/>
                <a:gd name="T13" fmla="*/ 0 h 231"/>
                <a:gd name="T14" fmla="*/ 152 w 243"/>
                <a:gd name="T15" fmla="*/ 0 h 231"/>
                <a:gd name="T16" fmla="*/ 144 w 243"/>
                <a:gd name="T17" fmla="*/ 87 h 231"/>
                <a:gd name="T18" fmla="*/ 224 w 243"/>
                <a:gd name="T19" fmla="*/ 53 h 231"/>
                <a:gd name="T20" fmla="*/ 234 w 243"/>
                <a:gd name="T21" fmla="*/ 81 h 231"/>
                <a:gd name="T22" fmla="*/ 243 w 243"/>
                <a:gd name="T23" fmla="*/ 110 h 231"/>
                <a:gd name="T24" fmla="*/ 158 w 243"/>
                <a:gd name="T25" fmla="*/ 130 h 231"/>
                <a:gd name="T26" fmla="*/ 158 w 243"/>
                <a:gd name="T27" fmla="*/ 130 h 231"/>
                <a:gd name="T28" fmla="*/ 215 w 243"/>
                <a:gd name="T29" fmla="*/ 195 h 231"/>
                <a:gd name="T30" fmla="*/ 191 w 243"/>
                <a:gd name="T31" fmla="*/ 213 h 231"/>
                <a:gd name="T32" fmla="*/ 167 w 243"/>
                <a:gd name="T33" fmla="*/ 231 h 231"/>
                <a:gd name="T34" fmla="*/ 122 w 243"/>
                <a:gd name="T35" fmla="*/ 156 h 231"/>
                <a:gd name="T36" fmla="*/ 122 w 243"/>
                <a:gd name="T37" fmla="*/ 156 h 231"/>
                <a:gd name="T38" fmla="*/ 77 w 243"/>
                <a:gd name="T39" fmla="*/ 231 h 231"/>
                <a:gd name="T40" fmla="*/ 52 w 243"/>
                <a:gd name="T41" fmla="*/ 213 h 231"/>
                <a:gd name="T42" fmla="*/ 28 w 243"/>
                <a:gd name="T43" fmla="*/ 195 h 231"/>
                <a:gd name="T44" fmla="*/ 86 w 243"/>
                <a:gd name="T45" fmla="*/ 13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3" h="231">
                  <a:moveTo>
                    <a:pt x="86" y="130"/>
                  </a:moveTo>
                  <a:cubicBezTo>
                    <a:pt x="50" y="123"/>
                    <a:pt x="22" y="117"/>
                    <a:pt x="0" y="110"/>
                  </a:cubicBezTo>
                  <a:lnTo>
                    <a:pt x="10" y="81"/>
                  </a:lnTo>
                  <a:lnTo>
                    <a:pt x="19" y="53"/>
                  </a:lnTo>
                  <a:cubicBezTo>
                    <a:pt x="40" y="60"/>
                    <a:pt x="67" y="71"/>
                    <a:pt x="99" y="87"/>
                  </a:cubicBezTo>
                  <a:cubicBezTo>
                    <a:pt x="94" y="52"/>
                    <a:pt x="92" y="23"/>
                    <a:pt x="92" y="0"/>
                  </a:cubicBezTo>
                  <a:lnTo>
                    <a:pt x="122" y="0"/>
                  </a:lnTo>
                  <a:lnTo>
                    <a:pt x="152" y="0"/>
                  </a:lnTo>
                  <a:cubicBezTo>
                    <a:pt x="152" y="23"/>
                    <a:pt x="149" y="52"/>
                    <a:pt x="144" y="87"/>
                  </a:cubicBezTo>
                  <a:cubicBezTo>
                    <a:pt x="176" y="71"/>
                    <a:pt x="203" y="60"/>
                    <a:pt x="224" y="53"/>
                  </a:cubicBezTo>
                  <a:lnTo>
                    <a:pt x="234" y="81"/>
                  </a:lnTo>
                  <a:lnTo>
                    <a:pt x="243" y="110"/>
                  </a:lnTo>
                  <a:cubicBezTo>
                    <a:pt x="221" y="117"/>
                    <a:pt x="193" y="123"/>
                    <a:pt x="158" y="130"/>
                  </a:cubicBezTo>
                  <a:lnTo>
                    <a:pt x="158" y="130"/>
                  </a:lnTo>
                  <a:cubicBezTo>
                    <a:pt x="183" y="155"/>
                    <a:pt x="202" y="177"/>
                    <a:pt x="215" y="195"/>
                  </a:cubicBezTo>
                  <a:lnTo>
                    <a:pt x="191" y="213"/>
                  </a:lnTo>
                  <a:lnTo>
                    <a:pt x="167" y="231"/>
                  </a:lnTo>
                  <a:cubicBezTo>
                    <a:pt x="153" y="212"/>
                    <a:pt x="138" y="187"/>
                    <a:pt x="122" y="156"/>
                  </a:cubicBezTo>
                  <a:lnTo>
                    <a:pt x="122" y="156"/>
                  </a:lnTo>
                  <a:cubicBezTo>
                    <a:pt x="105" y="187"/>
                    <a:pt x="90" y="212"/>
                    <a:pt x="77" y="231"/>
                  </a:cubicBezTo>
                  <a:lnTo>
                    <a:pt x="52" y="213"/>
                  </a:lnTo>
                  <a:lnTo>
                    <a:pt x="28" y="195"/>
                  </a:lnTo>
                  <a:cubicBezTo>
                    <a:pt x="41" y="177"/>
                    <a:pt x="61" y="155"/>
                    <a:pt x="86" y="130"/>
                  </a:cubicBezTo>
                  <a:close/>
                </a:path>
              </a:pathLst>
            </a:custGeom>
            <a:solidFill>
              <a:srgbClr val="D98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59304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opstaa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914398" y="7543800"/>
            <a:ext cx="5486400" cy="457200"/>
          </a:xfrm>
          <a:prstGeom prst="rect">
            <a:avLst/>
          </a:prstGeom>
        </p:spPr>
        <p:txBody>
          <a:bodyPr lIns="0" tIns="82296" rIns="0" bIns="0" anchor="t" anchorCtr="0">
            <a:noAutofit/>
          </a:bodyPr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Workshop Ins en Outs DIN</a:t>
            </a:r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31"/>
          </p:nvPr>
        </p:nvSpPr>
        <p:spPr>
          <a:xfrm>
            <a:off x="898435" y="1074223"/>
            <a:ext cx="4604007" cy="5783777"/>
          </a:xfrm>
          <a:solidFill>
            <a:schemeClr val="bg1"/>
          </a:solidFill>
          <a:ln w="12700">
            <a:solidFill>
              <a:srgbClr val="FFFFFF"/>
            </a:solidFill>
          </a:ln>
          <a:effectLst>
            <a:outerShdw blurRad="457200" dist="342900" dir="5400000" algn="t" rotWithShape="0">
              <a:prstClr val="black">
                <a:alpha val="30000"/>
              </a:prstClr>
            </a:outerShdw>
          </a:effectLst>
        </p:spPr>
        <p:txBody>
          <a:bodyPr vert="horz" lIns="228583" tIns="228583" rIns="182867" bIns="109721" rtlCol="0">
            <a:noAutofit/>
          </a:bodyPr>
          <a:lstStyle>
            <a:lvl1pPr marL="171437" indent="-171437" algn="ctr">
              <a:lnSpc>
                <a:spcPts val="1800"/>
              </a:lnSpc>
              <a:buFont typeface="Arial" pitchFamily="34" charset="0"/>
              <a:buNone/>
              <a:defRPr lang="nl-NL" sz="1200" dirty="0">
                <a:solidFill>
                  <a:srgbClr val="333333"/>
                </a:solidFill>
                <a:latin typeface="+mn-lt"/>
              </a:defRPr>
            </a:lvl1pPr>
          </a:lstStyle>
          <a:p>
            <a:pPr marL="0" lvl="0" indent="0" algn="ctr">
              <a:lnSpc>
                <a:spcPts val="1800"/>
              </a:lnSpc>
            </a:pPr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grpSp>
        <p:nvGrpSpPr>
          <p:cNvPr id="23" name="Groep 22"/>
          <p:cNvGrpSpPr>
            <a:grpSpLocks noChangeAspect="1"/>
          </p:cNvGrpSpPr>
          <p:nvPr userDrawn="1"/>
        </p:nvGrpSpPr>
        <p:grpSpPr>
          <a:xfrm>
            <a:off x="12801600" y="1074223"/>
            <a:ext cx="912823" cy="914400"/>
            <a:chOff x="11871325" y="1071563"/>
            <a:chExt cx="919162" cy="920750"/>
          </a:xfrm>
        </p:grpSpPr>
        <p:sp>
          <p:nvSpPr>
            <p:cNvPr id="24" name="Rectangle 5"/>
            <p:cNvSpPr>
              <a:spLocks noChangeArrowheads="1"/>
            </p:cNvSpPr>
            <p:nvPr userDrawn="1"/>
          </p:nvSpPr>
          <p:spPr bwMode="auto">
            <a:xfrm>
              <a:off x="11871325" y="1071563"/>
              <a:ext cx="919162" cy="9207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12041188" y="1249363"/>
              <a:ext cx="579437" cy="554038"/>
            </a:xfrm>
            <a:custGeom>
              <a:avLst/>
              <a:gdLst>
                <a:gd name="T0" fmla="*/ 563 w 1602"/>
                <a:gd name="T1" fmla="*/ 855 h 1524"/>
                <a:gd name="T2" fmla="*/ 0 w 1602"/>
                <a:gd name="T3" fmla="*/ 726 h 1524"/>
                <a:gd name="T4" fmla="*/ 61 w 1602"/>
                <a:gd name="T5" fmla="*/ 538 h 1524"/>
                <a:gd name="T6" fmla="*/ 122 w 1602"/>
                <a:gd name="T7" fmla="*/ 349 h 1524"/>
                <a:gd name="T8" fmla="*/ 654 w 1602"/>
                <a:gd name="T9" fmla="*/ 576 h 1524"/>
                <a:gd name="T10" fmla="*/ 603 w 1602"/>
                <a:gd name="T11" fmla="*/ 0 h 1524"/>
                <a:gd name="T12" fmla="*/ 801 w 1602"/>
                <a:gd name="T13" fmla="*/ 0 h 1524"/>
                <a:gd name="T14" fmla="*/ 999 w 1602"/>
                <a:gd name="T15" fmla="*/ 0 h 1524"/>
                <a:gd name="T16" fmla="*/ 948 w 1602"/>
                <a:gd name="T17" fmla="*/ 576 h 1524"/>
                <a:gd name="T18" fmla="*/ 1480 w 1602"/>
                <a:gd name="T19" fmla="*/ 349 h 1524"/>
                <a:gd name="T20" fmla="*/ 1541 w 1602"/>
                <a:gd name="T21" fmla="*/ 538 h 1524"/>
                <a:gd name="T22" fmla="*/ 1602 w 1602"/>
                <a:gd name="T23" fmla="*/ 726 h 1524"/>
                <a:gd name="T24" fmla="*/ 1039 w 1602"/>
                <a:gd name="T25" fmla="*/ 855 h 1524"/>
                <a:gd name="T26" fmla="*/ 1039 w 1602"/>
                <a:gd name="T27" fmla="*/ 855 h 1524"/>
                <a:gd name="T28" fmla="*/ 1419 w 1602"/>
                <a:gd name="T29" fmla="*/ 1291 h 1524"/>
                <a:gd name="T30" fmla="*/ 1258 w 1602"/>
                <a:gd name="T31" fmla="*/ 1408 h 1524"/>
                <a:gd name="T32" fmla="*/ 1098 w 1602"/>
                <a:gd name="T33" fmla="*/ 1524 h 1524"/>
                <a:gd name="T34" fmla="*/ 801 w 1602"/>
                <a:gd name="T35" fmla="*/ 1028 h 1524"/>
                <a:gd name="T36" fmla="*/ 801 w 1602"/>
                <a:gd name="T37" fmla="*/ 1028 h 1524"/>
                <a:gd name="T38" fmla="*/ 504 w 1602"/>
                <a:gd name="T39" fmla="*/ 1524 h 1524"/>
                <a:gd name="T40" fmla="*/ 344 w 1602"/>
                <a:gd name="T41" fmla="*/ 1408 h 1524"/>
                <a:gd name="T42" fmla="*/ 183 w 1602"/>
                <a:gd name="T43" fmla="*/ 1291 h 1524"/>
                <a:gd name="T44" fmla="*/ 563 w 1602"/>
                <a:gd name="T45" fmla="*/ 855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2" h="1524">
                  <a:moveTo>
                    <a:pt x="563" y="855"/>
                  </a:moveTo>
                  <a:cubicBezTo>
                    <a:pt x="330" y="815"/>
                    <a:pt x="142" y="772"/>
                    <a:pt x="0" y="726"/>
                  </a:cubicBezTo>
                  <a:lnTo>
                    <a:pt x="61" y="538"/>
                  </a:lnTo>
                  <a:lnTo>
                    <a:pt x="122" y="349"/>
                  </a:lnTo>
                  <a:cubicBezTo>
                    <a:pt x="264" y="395"/>
                    <a:pt x="442" y="471"/>
                    <a:pt x="654" y="576"/>
                  </a:cubicBezTo>
                  <a:cubicBezTo>
                    <a:pt x="620" y="341"/>
                    <a:pt x="603" y="149"/>
                    <a:pt x="603" y="0"/>
                  </a:cubicBezTo>
                  <a:lnTo>
                    <a:pt x="801" y="0"/>
                  </a:lnTo>
                  <a:lnTo>
                    <a:pt x="999" y="0"/>
                  </a:lnTo>
                  <a:cubicBezTo>
                    <a:pt x="999" y="149"/>
                    <a:pt x="982" y="341"/>
                    <a:pt x="948" y="576"/>
                  </a:cubicBezTo>
                  <a:cubicBezTo>
                    <a:pt x="1161" y="471"/>
                    <a:pt x="1338" y="395"/>
                    <a:pt x="1480" y="349"/>
                  </a:cubicBezTo>
                  <a:lnTo>
                    <a:pt x="1541" y="538"/>
                  </a:lnTo>
                  <a:lnTo>
                    <a:pt x="1602" y="726"/>
                  </a:lnTo>
                  <a:cubicBezTo>
                    <a:pt x="1460" y="772"/>
                    <a:pt x="1272" y="815"/>
                    <a:pt x="1039" y="855"/>
                  </a:cubicBezTo>
                  <a:lnTo>
                    <a:pt x="1039" y="855"/>
                  </a:lnTo>
                  <a:cubicBezTo>
                    <a:pt x="1204" y="1025"/>
                    <a:pt x="1331" y="1170"/>
                    <a:pt x="1419" y="1291"/>
                  </a:cubicBezTo>
                  <a:lnTo>
                    <a:pt x="1258" y="1408"/>
                  </a:lnTo>
                  <a:lnTo>
                    <a:pt x="1098" y="1524"/>
                  </a:lnTo>
                  <a:cubicBezTo>
                    <a:pt x="1010" y="1403"/>
                    <a:pt x="911" y="1238"/>
                    <a:pt x="801" y="1028"/>
                  </a:cubicBezTo>
                  <a:lnTo>
                    <a:pt x="801" y="1028"/>
                  </a:lnTo>
                  <a:cubicBezTo>
                    <a:pt x="691" y="1238"/>
                    <a:pt x="592" y="1403"/>
                    <a:pt x="504" y="1524"/>
                  </a:cubicBezTo>
                  <a:lnTo>
                    <a:pt x="344" y="1408"/>
                  </a:lnTo>
                  <a:lnTo>
                    <a:pt x="183" y="1291"/>
                  </a:lnTo>
                  <a:cubicBezTo>
                    <a:pt x="271" y="1170"/>
                    <a:pt x="398" y="1025"/>
                    <a:pt x="563" y="85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26" name="Group 8"/>
          <p:cNvGrpSpPr>
            <a:grpSpLocks noChangeAspect="1"/>
          </p:cNvGrpSpPr>
          <p:nvPr userDrawn="1"/>
        </p:nvGrpSpPr>
        <p:grpSpPr bwMode="auto">
          <a:xfrm>
            <a:off x="11887199" y="7589683"/>
            <a:ext cx="1944688" cy="190500"/>
            <a:chOff x="7497" y="2463"/>
            <a:chExt cx="1225" cy="120"/>
          </a:xfrm>
        </p:grpSpPr>
        <p:sp>
          <p:nvSpPr>
            <p:cNvPr id="27" name="Freeform 9"/>
            <p:cNvSpPr>
              <a:spLocks noEditPoints="1"/>
            </p:cNvSpPr>
            <p:nvPr/>
          </p:nvSpPr>
          <p:spPr bwMode="auto">
            <a:xfrm>
              <a:off x="8304" y="2497"/>
              <a:ext cx="351" cy="86"/>
            </a:xfrm>
            <a:custGeom>
              <a:avLst/>
              <a:gdLst>
                <a:gd name="T0" fmla="*/ 1539 w 1539"/>
                <a:gd name="T1" fmla="*/ 293 h 357"/>
                <a:gd name="T2" fmla="*/ 1346 w 1539"/>
                <a:gd name="T3" fmla="*/ 199 h 357"/>
                <a:gd name="T4" fmla="*/ 1520 w 1539"/>
                <a:gd name="T5" fmla="*/ 141 h 357"/>
                <a:gd name="T6" fmla="*/ 1346 w 1539"/>
                <a:gd name="T7" fmla="*/ 64 h 357"/>
                <a:gd name="T8" fmla="*/ 1533 w 1539"/>
                <a:gd name="T9" fmla="*/ 6 h 357"/>
                <a:gd name="T10" fmla="*/ 1276 w 1539"/>
                <a:gd name="T11" fmla="*/ 351 h 357"/>
                <a:gd name="T12" fmla="*/ 1186 w 1539"/>
                <a:gd name="T13" fmla="*/ 6 h 357"/>
                <a:gd name="T14" fmla="*/ 1116 w 1539"/>
                <a:gd name="T15" fmla="*/ 351 h 357"/>
                <a:gd name="T16" fmla="*/ 1186 w 1539"/>
                <a:gd name="T17" fmla="*/ 6 h 357"/>
                <a:gd name="T18" fmla="*/ 959 w 1539"/>
                <a:gd name="T19" fmla="*/ 268 h 357"/>
                <a:gd name="T20" fmla="*/ 877 w 1539"/>
                <a:gd name="T21" fmla="*/ 297 h 357"/>
                <a:gd name="T22" fmla="*/ 778 w 1539"/>
                <a:gd name="T23" fmla="*/ 174 h 357"/>
                <a:gd name="T24" fmla="*/ 878 w 1539"/>
                <a:gd name="T25" fmla="*/ 59 h 357"/>
                <a:gd name="T26" fmla="*/ 956 w 1539"/>
                <a:gd name="T27" fmla="*/ 114 h 357"/>
                <a:gd name="T28" fmla="*/ 979 w 1539"/>
                <a:gd name="T29" fmla="*/ 27 h 357"/>
                <a:gd name="T30" fmla="*/ 795 w 1539"/>
                <a:gd name="T31" fmla="*/ 17 h 357"/>
                <a:gd name="T32" fmla="*/ 706 w 1539"/>
                <a:gd name="T33" fmla="*/ 177 h 357"/>
                <a:gd name="T34" fmla="*/ 787 w 1539"/>
                <a:gd name="T35" fmla="*/ 334 h 357"/>
                <a:gd name="T36" fmla="*/ 966 w 1539"/>
                <a:gd name="T37" fmla="*/ 341 h 357"/>
                <a:gd name="T38" fmla="*/ 1030 w 1539"/>
                <a:gd name="T39" fmla="*/ 166 h 357"/>
                <a:gd name="T40" fmla="*/ 879 w 1539"/>
                <a:gd name="T41" fmla="*/ 224 h 357"/>
                <a:gd name="T42" fmla="*/ 635 w 1539"/>
                <a:gd name="T43" fmla="*/ 351 h 357"/>
                <a:gd name="T44" fmla="*/ 442 w 1539"/>
                <a:gd name="T45" fmla="*/ 293 h 357"/>
                <a:gd name="T46" fmla="*/ 616 w 1539"/>
                <a:gd name="T47" fmla="*/ 199 h 357"/>
                <a:gd name="T48" fmla="*/ 442 w 1539"/>
                <a:gd name="T49" fmla="*/ 141 h 357"/>
                <a:gd name="T50" fmla="*/ 629 w 1539"/>
                <a:gd name="T51" fmla="*/ 64 h 357"/>
                <a:gd name="T52" fmla="*/ 372 w 1539"/>
                <a:gd name="T53" fmla="*/ 6 h 357"/>
                <a:gd name="T54" fmla="*/ 635 w 1539"/>
                <a:gd name="T55" fmla="*/ 351 h 357"/>
                <a:gd name="T56" fmla="*/ 124 w 1539"/>
                <a:gd name="T57" fmla="*/ 64 h 357"/>
                <a:gd name="T58" fmla="*/ 201 w 1539"/>
                <a:gd name="T59" fmla="*/ 79 h 357"/>
                <a:gd name="T60" fmla="*/ 203 w 1539"/>
                <a:gd name="T61" fmla="*/ 133 h 357"/>
                <a:gd name="T62" fmla="*/ 121 w 1539"/>
                <a:gd name="T63" fmla="*/ 152 h 357"/>
                <a:gd name="T64" fmla="*/ 70 w 1539"/>
                <a:gd name="T65" fmla="*/ 64 h 357"/>
                <a:gd name="T66" fmla="*/ 70 w 1539"/>
                <a:gd name="T67" fmla="*/ 207 h 357"/>
                <a:gd name="T68" fmla="*/ 119 w 1539"/>
                <a:gd name="T69" fmla="*/ 211 h 357"/>
                <a:gd name="T70" fmla="*/ 177 w 1539"/>
                <a:gd name="T71" fmla="*/ 276 h 357"/>
                <a:gd name="T72" fmla="*/ 311 w 1539"/>
                <a:gd name="T73" fmla="*/ 351 h 357"/>
                <a:gd name="T74" fmla="*/ 229 w 1539"/>
                <a:gd name="T75" fmla="*/ 228 h 357"/>
                <a:gd name="T76" fmla="*/ 260 w 1539"/>
                <a:gd name="T77" fmla="*/ 167 h 357"/>
                <a:gd name="T78" fmla="*/ 267 w 1539"/>
                <a:gd name="T79" fmla="*/ 48 h 357"/>
                <a:gd name="T80" fmla="*/ 147 w 1539"/>
                <a:gd name="T81" fmla="*/ 6 h 357"/>
                <a:gd name="T82" fmla="*/ 0 w 1539"/>
                <a:gd name="T83" fmla="*/ 35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9" h="357">
                  <a:moveTo>
                    <a:pt x="1539" y="351"/>
                  </a:moveTo>
                  <a:lnTo>
                    <a:pt x="1539" y="293"/>
                  </a:lnTo>
                  <a:lnTo>
                    <a:pt x="1346" y="293"/>
                  </a:lnTo>
                  <a:lnTo>
                    <a:pt x="1346" y="199"/>
                  </a:lnTo>
                  <a:lnTo>
                    <a:pt x="1520" y="199"/>
                  </a:lnTo>
                  <a:lnTo>
                    <a:pt x="1520" y="141"/>
                  </a:lnTo>
                  <a:lnTo>
                    <a:pt x="1346" y="141"/>
                  </a:lnTo>
                  <a:lnTo>
                    <a:pt x="1346" y="64"/>
                  </a:lnTo>
                  <a:lnTo>
                    <a:pt x="1533" y="64"/>
                  </a:lnTo>
                  <a:lnTo>
                    <a:pt x="1533" y="6"/>
                  </a:lnTo>
                  <a:lnTo>
                    <a:pt x="1276" y="6"/>
                  </a:lnTo>
                  <a:lnTo>
                    <a:pt x="1276" y="351"/>
                  </a:lnTo>
                  <a:lnTo>
                    <a:pt x="1539" y="351"/>
                  </a:lnTo>
                  <a:close/>
                  <a:moveTo>
                    <a:pt x="1186" y="6"/>
                  </a:moveTo>
                  <a:lnTo>
                    <a:pt x="1116" y="6"/>
                  </a:lnTo>
                  <a:lnTo>
                    <a:pt x="1116" y="351"/>
                  </a:lnTo>
                  <a:lnTo>
                    <a:pt x="1186" y="351"/>
                  </a:lnTo>
                  <a:lnTo>
                    <a:pt x="1186" y="6"/>
                  </a:lnTo>
                  <a:close/>
                  <a:moveTo>
                    <a:pt x="959" y="224"/>
                  </a:moveTo>
                  <a:lnTo>
                    <a:pt x="959" y="268"/>
                  </a:lnTo>
                  <a:cubicBezTo>
                    <a:pt x="949" y="276"/>
                    <a:pt x="936" y="283"/>
                    <a:pt x="921" y="289"/>
                  </a:cubicBezTo>
                  <a:cubicBezTo>
                    <a:pt x="907" y="294"/>
                    <a:pt x="892" y="297"/>
                    <a:pt x="877" y="297"/>
                  </a:cubicBezTo>
                  <a:cubicBezTo>
                    <a:pt x="848" y="297"/>
                    <a:pt x="824" y="287"/>
                    <a:pt x="806" y="267"/>
                  </a:cubicBezTo>
                  <a:cubicBezTo>
                    <a:pt x="787" y="246"/>
                    <a:pt x="778" y="215"/>
                    <a:pt x="778" y="174"/>
                  </a:cubicBezTo>
                  <a:cubicBezTo>
                    <a:pt x="778" y="136"/>
                    <a:pt x="787" y="108"/>
                    <a:pt x="805" y="88"/>
                  </a:cubicBezTo>
                  <a:cubicBezTo>
                    <a:pt x="823" y="69"/>
                    <a:pt x="848" y="59"/>
                    <a:pt x="878" y="59"/>
                  </a:cubicBezTo>
                  <a:cubicBezTo>
                    <a:pt x="898" y="59"/>
                    <a:pt x="915" y="64"/>
                    <a:pt x="928" y="74"/>
                  </a:cubicBezTo>
                  <a:cubicBezTo>
                    <a:pt x="942" y="84"/>
                    <a:pt x="951" y="97"/>
                    <a:pt x="956" y="114"/>
                  </a:cubicBezTo>
                  <a:lnTo>
                    <a:pt x="1025" y="101"/>
                  </a:lnTo>
                  <a:cubicBezTo>
                    <a:pt x="1018" y="70"/>
                    <a:pt x="1003" y="45"/>
                    <a:pt x="979" y="27"/>
                  </a:cubicBezTo>
                  <a:cubicBezTo>
                    <a:pt x="954" y="9"/>
                    <a:pt x="921" y="0"/>
                    <a:pt x="878" y="0"/>
                  </a:cubicBezTo>
                  <a:cubicBezTo>
                    <a:pt x="845" y="0"/>
                    <a:pt x="817" y="5"/>
                    <a:pt x="795" y="17"/>
                  </a:cubicBezTo>
                  <a:cubicBezTo>
                    <a:pt x="766" y="32"/>
                    <a:pt x="744" y="53"/>
                    <a:pt x="729" y="81"/>
                  </a:cubicBezTo>
                  <a:cubicBezTo>
                    <a:pt x="714" y="109"/>
                    <a:pt x="706" y="141"/>
                    <a:pt x="706" y="177"/>
                  </a:cubicBezTo>
                  <a:cubicBezTo>
                    <a:pt x="706" y="210"/>
                    <a:pt x="713" y="241"/>
                    <a:pt x="727" y="269"/>
                  </a:cubicBezTo>
                  <a:cubicBezTo>
                    <a:pt x="740" y="297"/>
                    <a:pt x="760" y="319"/>
                    <a:pt x="787" y="334"/>
                  </a:cubicBezTo>
                  <a:cubicBezTo>
                    <a:pt x="814" y="349"/>
                    <a:pt x="846" y="357"/>
                    <a:pt x="882" y="357"/>
                  </a:cubicBezTo>
                  <a:cubicBezTo>
                    <a:pt x="910" y="357"/>
                    <a:pt x="938" y="352"/>
                    <a:pt x="966" y="341"/>
                  </a:cubicBezTo>
                  <a:cubicBezTo>
                    <a:pt x="994" y="330"/>
                    <a:pt x="1015" y="318"/>
                    <a:pt x="1030" y="303"/>
                  </a:cubicBezTo>
                  <a:lnTo>
                    <a:pt x="1030" y="166"/>
                  </a:lnTo>
                  <a:lnTo>
                    <a:pt x="879" y="166"/>
                  </a:lnTo>
                  <a:lnTo>
                    <a:pt x="879" y="224"/>
                  </a:lnTo>
                  <a:lnTo>
                    <a:pt x="959" y="224"/>
                  </a:lnTo>
                  <a:close/>
                  <a:moveTo>
                    <a:pt x="635" y="351"/>
                  </a:moveTo>
                  <a:lnTo>
                    <a:pt x="635" y="293"/>
                  </a:lnTo>
                  <a:lnTo>
                    <a:pt x="442" y="293"/>
                  </a:lnTo>
                  <a:lnTo>
                    <a:pt x="442" y="199"/>
                  </a:lnTo>
                  <a:lnTo>
                    <a:pt x="616" y="199"/>
                  </a:lnTo>
                  <a:lnTo>
                    <a:pt x="616" y="141"/>
                  </a:lnTo>
                  <a:lnTo>
                    <a:pt x="442" y="141"/>
                  </a:lnTo>
                  <a:lnTo>
                    <a:pt x="442" y="64"/>
                  </a:lnTo>
                  <a:lnTo>
                    <a:pt x="629" y="64"/>
                  </a:lnTo>
                  <a:lnTo>
                    <a:pt x="629" y="6"/>
                  </a:lnTo>
                  <a:lnTo>
                    <a:pt x="372" y="6"/>
                  </a:lnTo>
                  <a:lnTo>
                    <a:pt x="372" y="351"/>
                  </a:lnTo>
                  <a:lnTo>
                    <a:pt x="635" y="351"/>
                  </a:lnTo>
                  <a:close/>
                  <a:moveTo>
                    <a:pt x="70" y="64"/>
                  </a:moveTo>
                  <a:lnTo>
                    <a:pt x="124" y="64"/>
                  </a:lnTo>
                  <a:cubicBezTo>
                    <a:pt x="152" y="64"/>
                    <a:pt x="169" y="64"/>
                    <a:pt x="175" y="65"/>
                  </a:cubicBezTo>
                  <a:cubicBezTo>
                    <a:pt x="186" y="67"/>
                    <a:pt x="195" y="72"/>
                    <a:pt x="201" y="79"/>
                  </a:cubicBezTo>
                  <a:cubicBezTo>
                    <a:pt x="207" y="86"/>
                    <a:pt x="211" y="95"/>
                    <a:pt x="211" y="107"/>
                  </a:cubicBezTo>
                  <a:cubicBezTo>
                    <a:pt x="211" y="117"/>
                    <a:pt x="208" y="126"/>
                    <a:pt x="203" y="133"/>
                  </a:cubicBezTo>
                  <a:cubicBezTo>
                    <a:pt x="199" y="140"/>
                    <a:pt x="192" y="145"/>
                    <a:pt x="184" y="147"/>
                  </a:cubicBezTo>
                  <a:cubicBezTo>
                    <a:pt x="176" y="150"/>
                    <a:pt x="155" y="152"/>
                    <a:pt x="121" y="152"/>
                  </a:cubicBezTo>
                  <a:lnTo>
                    <a:pt x="70" y="152"/>
                  </a:lnTo>
                  <a:lnTo>
                    <a:pt x="70" y="64"/>
                  </a:lnTo>
                  <a:close/>
                  <a:moveTo>
                    <a:pt x="70" y="351"/>
                  </a:moveTo>
                  <a:lnTo>
                    <a:pt x="70" y="207"/>
                  </a:lnTo>
                  <a:lnTo>
                    <a:pt x="84" y="207"/>
                  </a:lnTo>
                  <a:cubicBezTo>
                    <a:pt x="100" y="207"/>
                    <a:pt x="112" y="208"/>
                    <a:pt x="119" y="211"/>
                  </a:cubicBezTo>
                  <a:cubicBezTo>
                    <a:pt x="126" y="213"/>
                    <a:pt x="133" y="218"/>
                    <a:pt x="140" y="225"/>
                  </a:cubicBezTo>
                  <a:cubicBezTo>
                    <a:pt x="146" y="232"/>
                    <a:pt x="159" y="249"/>
                    <a:pt x="177" y="276"/>
                  </a:cubicBezTo>
                  <a:lnTo>
                    <a:pt x="227" y="351"/>
                  </a:lnTo>
                  <a:lnTo>
                    <a:pt x="311" y="351"/>
                  </a:lnTo>
                  <a:lnTo>
                    <a:pt x="268" y="284"/>
                  </a:lnTo>
                  <a:cubicBezTo>
                    <a:pt x="252" y="257"/>
                    <a:pt x="238" y="238"/>
                    <a:pt x="229" y="228"/>
                  </a:cubicBezTo>
                  <a:cubicBezTo>
                    <a:pt x="219" y="217"/>
                    <a:pt x="206" y="207"/>
                    <a:pt x="191" y="199"/>
                  </a:cubicBezTo>
                  <a:cubicBezTo>
                    <a:pt x="222" y="194"/>
                    <a:pt x="244" y="184"/>
                    <a:pt x="260" y="167"/>
                  </a:cubicBezTo>
                  <a:cubicBezTo>
                    <a:pt x="275" y="150"/>
                    <a:pt x="282" y="128"/>
                    <a:pt x="282" y="102"/>
                  </a:cubicBezTo>
                  <a:cubicBezTo>
                    <a:pt x="282" y="82"/>
                    <a:pt x="277" y="64"/>
                    <a:pt x="267" y="48"/>
                  </a:cubicBezTo>
                  <a:cubicBezTo>
                    <a:pt x="257" y="32"/>
                    <a:pt x="244" y="21"/>
                    <a:pt x="227" y="15"/>
                  </a:cubicBezTo>
                  <a:cubicBezTo>
                    <a:pt x="210" y="9"/>
                    <a:pt x="184" y="6"/>
                    <a:pt x="147" y="6"/>
                  </a:cubicBezTo>
                  <a:lnTo>
                    <a:pt x="0" y="6"/>
                  </a:lnTo>
                  <a:lnTo>
                    <a:pt x="0" y="351"/>
                  </a:lnTo>
                  <a:lnTo>
                    <a:pt x="70" y="351"/>
                  </a:lnTo>
                  <a:close/>
                </a:path>
              </a:pathLst>
            </a:custGeom>
            <a:solidFill>
              <a:srgbClr val="D98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10"/>
            <p:cNvSpPr>
              <a:spLocks noEditPoints="1"/>
            </p:cNvSpPr>
            <p:nvPr/>
          </p:nvSpPr>
          <p:spPr bwMode="auto">
            <a:xfrm>
              <a:off x="7497" y="2497"/>
              <a:ext cx="787" cy="86"/>
            </a:xfrm>
            <a:custGeom>
              <a:avLst/>
              <a:gdLst>
                <a:gd name="T0" fmla="*/ 165 w 3455"/>
                <a:gd name="T1" fmla="*/ 358 h 358"/>
                <a:gd name="T2" fmla="*/ 331 w 3455"/>
                <a:gd name="T3" fmla="*/ 180 h 358"/>
                <a:gd name="T4" fmla="*/ 166 w 3455"/>
                <a:gd name="T5" fmla="*/ 0 h 358"/>
                <a:gd name="T6" fmla="*/ 20 w 3455"/>
                <a:gd name="T7" fmla="*/ 270 h 358"/>
                <a:gd name="T8" fmla="*/ 227 w 3455"/>
                <a:gd name="T9" fmla="*/ 57 h 358"/>
                <a:gd name="T10" fmla="*/ 250 w 3455"/>
                <a:gd name="T11" fmla="*/ 283 h 358"/>
                <a:gd name="T12" fmla="*/ 47 w 3455"/>
                <a:gd name="T13" fmla="*/ 185 h 358"/>
                <a:gd name="T14" fmla="*/ 460 w 3455"/>
                <a:gd name="T15" fmla="*/ 199 h 358"/>
                <a:gd name="T16" fmla="*/ 559 w 3455"/>
                <a:gd name="T17" fmla="*/ 209 h 358"/>
                <a:gd name="T18" fmla="*/ 661 w 3455"/>
                <a:gd name="T19" fmla="*/ 352 h 358"/>
                <a:gd name="T20" fmla="*/ 621 w 3455"/>
                <a:gd name="T21" fmla="*/ 212 h 358"/>
                <a:gd name="T22" fmla="*/ 691 w 3455"/>
                <a:gd name="T23" fmla="*/ 101 h 358"/>
                <a:gd name="T24" fmla="*/ 568 w 3455"/>
                <a:gd name="T25" fmla="*/ 7 h 358"/>
                <a:gd name="T26" fmla="*/ 460 w 3455"/>
                <a:gd name="T27" fmla="*/ 352 h 358"/>
                <a:gd name="T28" fmla="*/ 626 w 3455"/>
                <a:gd name="T29" fmla="*/ 61 h 358"/>
                <a:gd name="T30" fmla="*/ 607 w 3455"/>
                <a:gd name="T31" fmla="*/ 153 h 358"/>
                <a:gd name="T32" fmla="*/ 460 w 3455"/>
                <a:gd name="T33" fmla="*/ 45 h 358"/>
                <a:gd name="T34" fmla="*/ 1007 w 3455"/>
                <a:gd name="T35" fmla="*/ 305 h 358"/>
                <a:gd name="T36" fmla="*/ 838 w 3455"/>
                <a:gd name="T37" fmla="*/ 255 h 358"/>
                <a:gd name="T38" fmla="*/ 857 w 3455"/>
                <a:gd name="T39" fmla="*/ 74 h 358"/>
                <a:gd name="T40" fmla="*/ 996 w 3455"/>
                <a:gd name="T41" fmla="*/ 49 h 358"/>
                <a:gd name="T42" fmla="*/ 1089 w 3455"/>
                <a:gd name="T43" fmla="*/ 103 h 358"/>
                <a:gd name="T44" fmla="*/ 948 w 3455"/>
                <a:gd name="T45" fmla="*/ 1 h 358"/>
                <a:gd name="T46" fmla="*/ 775 w 3455"/>
                <a:gd name="T47" fmla="*/ 181 h 358"/>
                <a:gd name="T48" fmla="*/ 951 w 3455"/>
                <a:gd name="T49" fmla="*/ 358 h 358"/>
                <a:gd name="T50" fmla="*/ 1094 w 3455"/>
                <a:gd name="T51" fmla="*/ 176 h 358"/>
                <a:gd name="T52" fmla="*/ 1050 w 3455"/>
                <a:gd name="T53" fmla="*/ 217 h 358"/>
                <a:gd name="T54" fmla="*/ 1379 w 3455"/>
                <a:gd name="T55" fmla="*/ 247 h 358"/>
                <a:gd name="T56" fmla="*/ 1330 w 3455"/>
                <a:gd name="T57" fmla="*/ 7 h 358"/>
                <a:gd name="T58" fmla="*/ 1197 w 3455"/>
                <a:gd name="T59" fmla="*/ 352 h 358"/>
                <a:gd name="T60" fmla="*/ 1329 w 3455"/>
                <a:gd name="T61" fmla="*/ 115 h 358"/>
                <a:gd name="T62" fmla="*/ 1286 w 3455"/>
                <a:gd name="T63" fmla="*/ 109 h 358"/>
                <a:gd name="T64" fmla="*/ 1757 w 3455"/>
                <a:gd name="T65" fmla="*/ 352 h 358"/>
                <a:gd name="T66" fmla="*/ 1760 w 3455"/>
                <a:gd name="T67" fmla="*/ 7 h 358"/>
                <a:gd name="T68" fmla="*/ 1532 w 3455"/>
                <a:gd name="T69" fmla="*/ 7 h 358"/>
                <a:gd name="T70" fmla="*/ 1958 w 3455"/>
                <a:gd name="T71" fmla="*/ 7 h 358"/>
                <a:gd name="T72" fmla="*/ 1958 w 3455"/>
                <a:gd name="T73" fmla="*/ 352 h 358"/>
                <a:gd name="T74" fmla="*/ 2116 w 3455"/>
                <a:gd name="T75" fmla="*/ 344 h 358"/>
                <a:gd name="T76" fmla="*/ 2307 w 3455"/>
                <a:gd name="T77" fmla="*/ 306 h 358"/>
                <a:gd name="T78" fmla="*/ 2264 w 3455"/>
                <a:gd name="T79" fmla="*/ 170 h 358"/>
                <a:gd name="T80" fmla="*/ 2105 w 3455"/>
                <a:gd name="T81" fmla="*/ 93 h 358"/>
                <a:gd name="T82" fmla="*/ 2244 w 3455"/>
                <a:gd name="T83" fmla="*/ 58 h 358"/>
                <a:gd name="T84" fmla="*/ 2295 w 3455"/>
                <a:gd name="T85" fmla="*/ 49 h 358"/>
                <a:gd name="T86" fmla="*/ 2119 w 3455"/>
                <a:gd name="T87" fmla="*/ 12 h 358"/>
                <a:gd name="T88" fmla="*/ 2073 w 3455"/>
                <a:gd name="T89" fmla="*/ 139 h 358"/>
                <a:gd name="T90" fmla="*/ 2238 w 3455"/>
                <a:gd name="T91" fmla="*/ 209 h 358"/>
                <a:gd name="T92" fmla="*/ 2269 w 3455"/>
                <a:gd name="T93" fmla="*/ 288 h 358"/>
                <a:gd name="T94" fmla="*/ 2140 w 3455"/>
                <a:gd name="T95" fmla="*/ 307 h 358"/>
                <a:gd name="T96" fmla="*/ 2047 w 3455"/>
                <a:gd name="T97" fmla="*/ 241 h 358"/>
                <a:gd name="T98" fmla="*/ 2458 w 3455"/>
                <a:gd name="T99" fmla="*/ 247 h 358"/>
                <a:gd name="T100" fmla="*/ 2695 w 3455"/>
                <a:gd name="T101" fmla="*/ 352 h 358"/>
                <a:gd name="T102" fmla="*/ 2371 w 3455"/>
                <a:gd name="T103" fmla="*/ 352 h 358"/>
                <a:gd name="T104" fmla="*/ 2527 w 3455"/>
                <a:gd name="T105" fmla="*/ 43 h 358"/>
                <a:gd name="T106" fmla="*/ 2471 w 3455"/>
                <a:gd name="T107" fmla="*/ 210 h 358"/>
                <a:gd name="T108" fmla="*/ 2853 w 3455"/>
                <a:gd name="T109" fmla="*/ 47 h 358"/>
                <a:gd name="T110" fmla="*/ 2693 w 3455"/>
                <a:gd name="T111" fmla="*/ 7 h 358"/>
                <a:gd name="T112" fmla="*/ 2807 w 3455"/>
                <a:gd name="T113" fmla="*/ 352 h 358"/>
                <a:gd name="T114" fmla="*/ 3046 w 3455"/>
                <a:gd name="T115" fmla="*/ 7 h 358"/>
                <a:gd name="T116" fmla="*/ 3092 w 3455"/>
                <a:gd name="T117" fmla="*/ 7 h 358"/>
                <a:gd name="T118" fmla="*/ 3243 w 3455"/>
                <a:gd name="T119" fmla="*/ 311 h 358"/>
                <a:gd name="T120" fmla="*/ 3434 w 3455"/>
                <a:gd name="T121" fmla="*/ 153 h 358"/>
                <a:gd name="T122" fmla="*/ 3447 w 3455"/>
                <a:gd name="T123" fmla="*/ 47 h 358"/>
                <a:gd name="T124" fmla="*/ 3198 w 3455"/>
                <a:gd name="T125" fmla="*/ 35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5" h="358">
                  <a:moveTo>
                    <a:pt x="20" y="270"/>
                  </a:moveTo>
                  <a:cubicBezTo>
                    <a:pt x="33" y="297"/>
                    <a:pt x="53" y="319"/>
                    <a:pt x="78" y="334"/>
                  </a:cubicBezTo>
                  <a:cubicBezTo>
                    <a:pt x="104" y="350"/>
                    <a:pt x="133" y="358"/>
                    <a:pt x="165" y="358"/>
                  </a:cubicBezTo>
                  <a:cubicBezTo>
                    <a:pt x="195" y="358"/>
                    <a:pt x="223" y="351"/>
                    <a:pt x="249" y="337"/>
                  </a:cubicBezTo>
                  <a:cubicBezTo>
                    <a:pt x="275" y="322"/>
                    <a:pt x="295" y="301"/>
                    <a:pt x="309" y="274"/>
                  </a:cubicBezTo>
                  <a:cubicBezTo>
                    <a:pt x="323" y="246"/>
                    <a:pt x="331" y="215"/>
                    <a:pt x="331" y="180"/>
                  </a:cubicBezTo>
                  <a:cubicBezTo>
                    <a:pt x="331" y="145"/>
                    <a:pt x="324" y="114"/>
                    <a:pt x="310" y="87"/>
                  </a:cubicBezTo>
                  <a:cubicBezTo>
                    <a:pt x="297" y="60"/>
                    <a:pt x="277" y="39"/>
                    <a:pt x="252" y="23"/>
                  </a:cubicBezTo>
                  <a:cubicBezTo>
                    <a:pt x="226" y="8"/>
                    <a:pt x="197" y="0"/>
                    <a:pt x="166" y="0"/>
                  </a:cubicBezTo>
                  <a:cubicBezTo>
                    <a:pt x="117" y="0"/>
                    <a:pt x="77" y="17"/>
                    <a:pt x="46" y="49"/>
                  </a:cubicBezTo>
                  <a:cubicBezTo>
                    <a:pt x="16" y="82"/>
                    <a:pt x="0" y="126"/>
                    <a:pt x="0" y="184"/>
                  </a:cubicBezTo>
                  <a:cubicBezTo>
                    <a:pt x="0" y="214"/>
                    <a:pt x="7" y="243"/>
                    <a:pt x="20" y="270"/>
                  </a:cubicBezTo>
                  <a:close/>
                  <a:moveTo>
                    <a:pt x="82" y="73"/>
                  </a:moveTo>
                  <a:cubicBezTo>
                    <a:pt x="106" y="51"/>
                    <a:pt x="133" y="40"/>
                    <a:pt x="166" y="40"/>
                  </a:cubicBezTo>
                  <a:cubicBezTo>
                    <a:pt x="189" y="40"/>
                    <a:pt x="209" y="46"/>
                    <a:pt x="227" y="57"/>
                  </a:cubicBezTo>
                  <a:cubicBezTo>
                    <a:pt x="246" y="69"/>
                    <a:pt x="260" y="85"/>
                    <a:pt x="269" y="106"/>
                  </a:cubicBezTo>
                  <a:cubicBezTo>
                    <a:pt x="279" y="127"/>
                    <a:pt x="283" y="151"/>
                    <a:pt x="283" y="180"/>
                  </a:cubicBezTo>
                  <a:cubicBezTo>
                    <a:pt x="283" y="224"/>
                    <a:pt x="272" y="258"/>
                    <a:pt x="250" y="283"/>
                  </a:cubicBezTo>
                  <a:cubicBezTo>
                    <a:pt x="228" y="307"/>
                    <a:pt x="200" y="319"/>
                    <a:pt x="165" y="319"/>
                  </a:cubicBezTo>
                  <a:cubicBezTo>
                    <a:pt x="131" y="319"/>
                    <a:pt x="103" y="307"/>
                    <a:pt x="81" y="283"/>
                  </a:cubicBezTo>
                  <a:cubicBezTo>
                    <a:pt x="58" y="259"/>
                    <a:pt x="47" y="226"/>
                    <a:pt x="47" y="185"/>
                  </a:cubicBezTo>
                  <a:cubicBezTo>
                    <a:pt x="47" y="132"/>
                    <a:pt x="59" y="95"/>
                    <a:pt x="82" y="73"/>
                  </a:cubicBezTo>
                  <a:close/>
                  <a:moveTo>
                    <a:pt x="460" y="352"/>
                  </a:moveTo>
                  <a:lnTo>
                    <a:pt x="460" y="199"/>
                  </a:lnTo>
                  <a:lnTo>
                    <a:pt x="513" y="199"/>
                  </a:lnTo>
                  <a:cubicBezTo>
                    <a:pt x="525" y="199"/>
                    <a:pt x="533" y="199"/>
                    <a:pt x="539" y="200"/>
                  </a:cubicBezTo>
                  <a:cubicBezTo>
                    <a:pt x="546" y="202"/>
                    <a:pt x="553" y="205"/>
                    <a:pt x="559" y="209"/>
                  </a:cubicBezTo>
                  <a:cubicBezTo>
                    <a:pt x="566" y="214"/>
                    <a:pt x="574" y="222"/>
                    <a:pt x="583" y="233"/>
                  </a:cubicBezTo>
                  <a:cubicBezTo>
                    <a:pt x="591" y="244"/>
                    <a:pt x="602" y="259"/>
                    <a:pt x="616" y="280"/>
                  </a:cubicBezTo>
                  <a:lnTo>
                    <a:pt x="661" y="352"/>
                  </a:lnTo>
                  <a:lnTo>
                    <a:pt x="719" y="352"/>
                  </a:lnTo>
                  <a:lnTo>
                    <a:pt x="659" y="258"/>
                  </a:lnTo>
                  <a:cubicBezTo>
                    <a:pt x="647" y="240"/>
                    <a:pt x="634" y="224"/>
                    <a:pt x="621" y="212"/>
                  </a:cubicBezTo>
                  <a:cubicBezTo>
                    <a:pt x="615" y="206"/>
                    <a:pt x="605" y="201"/>
                    <a:pt x="593" y="195"/>
                  </a:cubicBezTo>
                  <a:cubicBezTo>
                    <a:pt x="626" y="190"/>
                    <a:pt x="651" y="180"/>
                    <a:pt x="667" y="163"/>
                  </a:cubicBezTo>
                  <a:cubicBezTo>
                    <a:pt x="683" y="146"/>
                    <a:pt x="691" y="125"/>
                    <a:pt x="691" y="101"/>
                  </a:cubicBezTo>
                  <a:cubicBezTo>
                    <a:pt x="691" y="82"/>
                    <a:pt x="686" y="64"/>
                    <a:pt x="676" y="49"/>
                  </a:cubicBezTo>
                  <a:cubicBezTo>
                    <a:pt x="667" y="33"/>
                    <a:pt x="654" y="22"/>
                    <a:pt x="638" y="16"/>
                  </a:cubicBezTo>
                  <a:cubicBezTo>
                    <a:pt x="622" y="10"/>
                    <a:pt x="598" y="7"/>
                    <a:pt x="568" y="7"/>
                  </a:cubicBezTo>
                  <a:lnTo>
                    <a:pt x="414" y="7"/>
                  </a:lnTo>
                  <a:lnTo>
                    <a:pt x="414" y="352"/>
                  </a:lnTo>
                  <a:lnTo>
                    <a:pt x="460" y="352"/>
                  </a:lnTo>
                  <a:close/>
                  <a:moveTo>
                    <a:pt x="460" y="45"/>
                  </a:moveTo>
                  <a:lnTo>
                    <a:pt x="569" y="45"/>
                  </a:lnTo>
                  <a:cubicBezTo>
                    <a:pt x="595" y="45"/>
                    <a:pt x="614" y="50"/>
                    <a:pt x="626" y="61"/>
                  </a:cubicBezTo>
                  <a:cubicBezTo>
                    <a:pt x="637" y="71"/>
                    <a:pt x="643" y="84"/>
                    <a:pt x="643" y="101"/>
                  </a:cubicBezTo>
                  <a:cubicBezTo>
                    <a:pt x="643" y="112"/>
                    <a:pt x="640" y="122"/>
                    <a:pt x="634" y="132"/>
                  </a:cubicBezTo>
                  <a:cubicBezTo>
                    <a:pt x="628" y="141"/>
                    <a:pt x="619" y="148"/>
                    <a:pt x="607" y="153"/>
                  </a:cubicBezTo>
                  <a:cubicBezTo>
                    <a:pt x="596" y="157"/>
                    <a:pt x="579" y="159"/>
                    <a:pt x="558" y="159"/>
                  </a:cubicBezTo>
                  <a:lnTo>
                    <a:pt x="460" y="159"/>
                  </a:lnTo>
                  <a:lnTo>
                    <a:pt x="460" y="45"/>
                  </a:lnTo>
                  <a:close/>
                  <a:moveTo>
                    <a:pt x="1050" y="217"/>
                  </a:moveTo>
                  <a:lnTo>
                    <a:pt x="1050" y="281"/>
                  </a:lnTo>
                  <a:cubicBezTo>
                    <a:pt x="1040" y="290"/>
                    <a:pt x="1026" y="298"/>
                    <a:pt x="1007" y="305"/>
                  </a:cubicBezTo>
                  <a:cubicBezTo>
                    <a:pt x="988" y="313"/>
                    <a:pt x="969" y="317"/>
                    <a:pt x="949" y="317"/>
                  </a:cubicBezTo>
                  <a:cubicBezTo>
                    <a:pt x="926" y="317"/>
                    <a:pt x="904" y="312"/>
                    <a:pt x="884" y="302"/>
                  </a:cubicBezTo>
                  <a:cubicBezTo>
                    <a:pt x="864" y="292"/>
                    <a:pt x="848" y="276"/>
                    <a:pt x="838" y="255"/>
                  </a:cubicBezTo>
                  <a:cubicBezTo>
                    <a:pt x="827" y="235"/>
                    <a:pt x="822" y="209"/>
                    <a:pt x="822" y="178"/>
                  </a:cubicBezTo>
                  <a:cubicBezTo>
                    <a:pt x="822" y="153"/>
                    <a:pt x="826" y="130"/>
                    <a:pt x="835" y="109"/>
                  </a:cubicBezTo>
                  <a:cubicBezTo>
                    <a:pt x="840" y="96"/>
                    <a:pt x="848" y="85"/>
                    <a:pt x="857" y="74"/>
                  </a:cubicBezTo>
                  <a:cubicBezTo>
                    <a:pt x="866" y="64"/>
                    <a:pt x="879" y="56"/>
                    <a:pt x="894" y="49"/>
                  </a:cubicBezTo>
                  <a:cubicBezTo>
                    <a:pt x="909" y="43"/>
                    <a:pt x="927" y="40"/>
                    <a:pt x="948" y="40"/>
                  </a:cubicBezTo>
                  <a:cubicBezTo>
                    <a:pt x="965" y="40"/>
                    <a:pt x="981" y="43"/>
                    <a:pt x="996" y="49"/>
                  </a:cubicBezTo>
                  <a:cubicBezTo>
                    <a:pt x="1010" y="55"/>
                    <a:pt x="1021" y="63"/>
                    <a:pt x="1029" y="73"/>
                  </a:cubicBezTo>
                  <a:cubicBezTo>
                    <a:pt x="1036" y="83"/>
                    <a:pt x="1043" y="97"/>
                    <a:pt x="1048" y="115"/>
                  </a:cubicBezTo>
                  <a:lnTo>
                    <a:pt x="1089" y="103"/>
                  </a:lnTo>
                  <a:cubicBezTo>
                    <a:pt x="1083" y="80"/>
                    <a:pt x="1075" y="61"/>
                    <a:pt x="1063" y="47"/>
                  </a:cubicBezTo>
                  <a:cubicBezTo>
                    <a:pt x="1052" y="32"/>
                    <a:pt x="1036" y="21"/>
                    <a:pt x="1016" y="13"/>
                  </a:cubicBezTo>
                  <a:cubicBezTo>
                    <a:pt x="995" y="5"/>
                    <a:pt x="973" y="1"/>
                    <a:pt x="948" y="1"/>
                  </a:cubicBezTo>
                  <a:cubicBezTo>
                    <a:pt x="913" y="1"/>
                    <a:pt x="883" y="8"/>
                    <a:pt x="857" y="22"/>
                  </a:cubicBezTo>
                  <a:cubicBezTo>
                    <a:pt x="830" y="36"/>
                    <a:pt x="810" y="58"/>
                    <a:pt x="796" y="87"/>
                  </a:cubicBezTo>
                  <a:cubicBezTo>
                    <a:pt x="782" y="116"/>
                    <a:pt x="775" y="147"/>
                    <a:pt x="775" y="181"/>
                  </a:cubicBezTo>
                  <a:cubicBezTo>
                    <a:pt x="775" y="215"/>
                    <a:pt x="782" y="246"/>
                    <a:pt x="796" y="273"/>
                  </a:cubicBezTo>
                  <a:cubicBezTo>
                    <a:pt x="810" y="301"/>
                    <a:pt x="831" y="322"/>
                    <a:pt x="859" y="336"/>
                  </a:cubicBezTo>
                  <a:cubicBezTo>
                    <a:pt x="887" y="351"/>
                    <a:pt x="917" y="358"/>
                    <a:pt x="951" y="358"/>
                  </a:cubicBezTo>
                  <a:cubicBezTo>
                    <a:pt x="976" y="358"/>
                    <a:pt x="1001" y="353"/>
                    <a:pt x="1025" y="344"/>
                  </a:cubicBezTo>
                  <a:cubicBezTo>
                    <a:pt x="1049" y="335"/>
                    <a:pt x="1072" y="322"/>
                    <a:pt x="1094" y="304"/>
                  </a:cubicBezTo>
                  <a:lnTo>
                    <a:pt x="1094" y="176"/>
                  </a:lnTo>
                  <a:lnTo>
                    <a:pt x="948" y="176"/>
                  </a:lnTo>
                  <a:lnTo>
                    <a:pt x="948" y="217"/>
                  </a:lnTo>
                  <a:lnTo>
                    <a:pt x="1050" y="217"/>
                  </a:lnTo>
                  <a:close/>
                  <a:moveTo>
                    <a:pt x="1197" y="352"/>
                  </a:moveTo>
                  <a:lnTo>
                    <a:pt x="1235" y="247"/>
                  </a:lnTo>
                  <a:lnTo>
                    <a:pt x="1379" y="247"/>
                  </a:lnTo>
                  <a:lnTo>
                    <a:pt x="1419" y="352"/>
                  </a:lnTo>
                  <a:lnTo>
                    <a:pt x="1471" y="352"/>
                  </a:lnTo>
                  <a:lnTo>
                    <a:pt x="1330" y="7"/>
                  </a:lnTo>
                  <a:lnTo>
                    <a:pt x="1281" y="7"/>
                  </a:lnTo>
                  <a:lnTo>
                    <a:pt x="1148" y="352"/>
                  </a:lnTo>
                  <a:lnTo>
                    <a:pt x="1197" y="352"/>
                  </a:lnTo>
                  <a:close/>
                  <a:moveTo>
                    <a:pt x="1286" y="109"/>
                  </a:moveTo>
                  <a:cubicBezTo>
                    <a:pt x="1294" y="87"/>
                    <a:pt x="1300" y="65"/>
                    <a:pt x="1304" y="43"/>
                  </a:cubicBezTo>
                  <a:cubicBezTo>
                    <a:pt x="1310" y="62"/>
                    <a:pt x="1318" y="85"/>
                    <a:pt x="1329" y="115"/>
                  </a:cubicBezTo>
                  <a:lnTo>
                    <a:pt x="1365" y="210"/>
                  </a:lnTo>
                  <a:lnTo>
                    <a:pt x="1248" y="210"/>
                  </a:lnTo>
                  <a:lnTo>
                    <a:pt x="1286" y="109"/>
                  </a:lnTo>
                  <a:close/>
                  <a:moveTo>
                    <a:pt x="1575" y="352"/>
                  </a:moveTo>
                  <a:lnTo>
                    <a:pt x="1575" y="81"/>
                  </a:lnTo>
                  <a:lnTo>
                    <a:pt x="1757" y="352"/>
                  </a:lnTo>
                  <a:lnTo>
                    <a:pt x="1804" y="352"/>
                  </a:lnTo>
                  <a:lnTo>
                    <a:pt x="1804" y="7"/>
                  </a:lnTo>
                  <a:lnTo>
                    <a:pt x="1760" y="7"/>
                  </a:lnTo>
                  <a:lnTo>
                    <a:pt x="1760" y="278"/>
                  </a:lnTo>
                  <a:lnTo>
                    <a:pt x="1578" y="7"/>
                  </a:lnTo>
                  <a:lnTo>
                    <a:pt x="1532" y="7"/>
                  </a:lnTo>
                  <a:lnTo>
                    <a:pt x="1532" y="352"/>
                  </a:lnTo>
                  <a:lnTo>
                    <a:pt x="1575" y="352"/>
                  </a:lnTo>
                  <a:close/>
                  <a:moveTo>
                    <a:pt x="1958" y="7"/>
                  </a:moveTo>
                  <a:lnTo>
                    <a:pt x="1913" y="7"/>
                  </a:lnTo>
                  <a:lnTo>
                    <a:pt x="1913" y="352"/>
                  </a:lnTo>
                  <a:lnTo>
                    <a:pt x="1958" y="352"/>
                  </a:lnTo>
                  <a:lnTo>
                    <a:pt x="1958" y="7"/>
                  </a:lnTo>
                  <a:close/>
                  <a:moveTo>
                    <a:pt x="2066" y="303"/>
                  </a:moveTo>
                  <a:cubicBezTo>
                    <a:pt x="2078" y="321"/>
                    <a:pt x="2095" y="335"/>
                    <a:pt x="2116" y="344"/>
                  </a:cubicBezTo>
                  <a:cubicBezTo>
                    <a:pt x="2137" y="353"/>
                    <a:pt x="2164" y="358"/>
                    <a:pt x="2195" y="358"/>
                  </a:cubicBezTo>
                  <a:cubicBezTo>
                    <a:pt x="2219" y="358"/>
                    <a:pt x="2242" y="353"/>
                    <a:pt x="2261" y="344"/>
                  </a:cubicBezTo>
                  <a:cubicBezTo>
                    <a:pt x="2281" y="335"/>
                    <a:pt x="2296" y="323"/>
                    <a:pt x="2307" y="306"/>
                  </a:cubicBezTo>
                  <a:cubicBezTo>
                    <a:pt x="2317" y="290"/>
                    <a:pt x="2323" y="273"/>
                    <a:pt x="2323" y="254"/>
                  </a:cubicBezTo>
                  <a:cubicBezTo>
                    <a:pt x="2323" y="236"/>
                    <a:pt x="2318" y="220"/>
                    <a:pt x="2308" y="205"/>
                  </a:cubicBezTo>
                  <a:cubicBezTo>
                    <a:pt x="2299" y="191"/>
                    <a:pt x="2284" y="179"/>
                    <a:pt x="2264" y="170"/>
                  </a:cubicBezTo>
                  <a:cubicBezTo>
                    <a:pt x="2250" y="164"/>
                    <a:pt x="2224" y="156"/>
                    <a:pt x="2187" y="148"/>
                  </a:cubicBezTo>
                  <a:cubicBezTo>
                    <a:pt x="2150" y="140"/>
                    <a:pt x="2127" y="131"/>
                    <a:pt x="2118" y="123"/>
                  </a:cubicBezTo>
                  <a:cubicBezTo>
                    <a:pt x="2109" y="115"/>
                    <a:pt x="2105" y="105"/>
                    <a:pt x="2105" y="93"/>
                  </a:cubicBezTo>
                  <a:cubicBezTo>
                    <a:pt x="2105" y="79"/>
                    <a:pt x="2111" y="66"/>
                    <a:pt x="2124" y="56"/>
                  </a:cubicBezTo>
                  <a:cubicBezTo>
                    <a:pt x="2136" y="46"/>
                    <a:pt x="2157" y="41"/>
                    <a:pt x="2184" y="41"/>
                  </a:cubicBezTo>
                  <a:cubicBezTo>
                    <a:pt x="2211" y="41"/>
                    <a:pt x="2231" y="47"/>
                    <a:pt x="2244" y="58"/>
                  </a:cubicBezTo>
                  <a:cubicBezTo>
                    <a:pt x="2258" y="69"/>
                    <a:pt x="2266" y="85"/>
                    <a:pt x="2268" y="107"/>
                  </a:cubicBezTo>
                  <a:lnTo>
                    <a:pt x="2312" y="104"/>
                  </a:lnTo>
                  <a:cubicBezTo>
                    <a:pt x="2311" y="84"/>
                    <a:pt x="2306" y="65"/>
                    <a:pt x="2295" y="49"/>
                  </a:cubicBezTo>
                  <a:cubicBezTo>
                    <a:pt x="2285" y="33"/>
                    <a:pt x="2270" y="21"/>
                    <a:pt x="2250" y="13"/>
                  </a:cubicBezTo>
                  <a:cubicBezTo>
                    <a:pt x="2230" y="5"/>
                    <a:pt x="2208" y="1"/>
                    <a:pt x="2182" y="1"/>
                  </a:cubicBezTo>
                  <a:cubicBezTo>
                    <a:pt x="2159" y="1"/>
                    <a:pt x="2138" y="5"/>
                    <a:pt x="2119" y="12"/>
                  </a:cubicBezTo>
                  <a:cubicBezTo>
                    <a:pt x="2100" y="20"/>
                    <a:pt x="2085" y="32"/>
                    <a:pt x="2076" y="47"/>
                  </a:cubicBezTo>
                  <a:cubicBezTo>
                    <a:pt x="2066" y="62"/>
                    <a:pt x="2061" y="78"/>
                    <a:pt x="2061" y="96"/>
                  </a:cubicBezTo>
                  <a:cubicBezTo>
                    <a:pt x="2061" y="112"/>
                    <a:pt x="2065" y="126"/>
                    <a:pt x="2073" y="139"/>
                  </a:cubicBezTo>
                  <a:cubicBezTo>
                    <a:pt x="2081" y="152"/>
                    <a:pt x="2093" y="162"/>
                    <a:pt x="2110" y="171"/>
                  </a:cubicBezTo>
                  <a:cubicBezTo>
                    <a:pt x="2122" y="178"/>
                    <a:pt x="2145" y="185"/>
                    <a:pt x="2176" y="193"/>
                  </a:cubicBezTo>
                  <a:cubicBezTo>
                    <a:pt x="2208" y="200"/>
                    <a:pt x="2229" y="206"/>
                    <a:pt x="2238" y="209"/>
                  </a:cubicBezTo>
                  <a:cubicBezTo>
                    <a:pt x="2252" y="215"/>
                    <a:pt x="2263" y="222"/>
                    <a:pt x="2269" y="230"/>
                  </a:cubicBezTo>
                  <a:cubicBezTo>
                    <a:pt x="2275" y="238"/>
                    <a:pt x="2278" y="247"/>
                    <a:pt x="2278" y="258"/>
                  </a:cubicBezTo>
                  <a:cubicBezTo>
                    <a:pt x="2278" y="269"/>
                    <a:pt x="2275" y="279"/>
                    <a:pt x="2269" y="288"/>
                  </a:cubicBezTo>
                  <a:cubicBezTo>
                    <a:pt x="2262" y="297"/>
                    <a:pt x="2252" y="304"/>
                    <a:pt x="2239" y="309"/>
                  </a:cubicBezTo>
                  <a:cubicBezTo>
                    <a:pt x="2226" y="314"/>
                    <a:pt x="2210" y="317"/>
                    <a:pt x="2193" y="317"/>
                  </a:cubicBezTo>
                  <a:cubicBezTo>
                    <a:pt x="2173" y="317"/>
                    <a:pt x="2155" y="314"/>
                    <a:pt x="2140" y="307"/>
                  </a:cubicBezTo>
                  <a:cubicBezTo>
                    <a:pt x="2124" y="300"/>
                    <a:pt x="2112" y="291"/>
                    <a:pt x="2105" y="280"/>
                  </a:cubicBezTo>
                  <a:cubicBezTo>
                    <a:pt x="2097" y="269"/>
                    <a:pt x="2093" y="255"/>
                    <a:pt x="2091" y="237"/>
                  </a:cubicBezTo>
                  <a:lnTo>
                    <a:pt x="2047" y="241"/>
                  </a:lnTo>
                  <a:cubicBezTo>
                    <a:pt x="2048" y="264"/>
                    <a:pt x="2054" y="285"/>
                    <a:pt x="2066" y="303"/>
                  </a:cubicBezTo>
                  <a:close/>
                  <a:moveTo>
                    <a:pt x="2420" y="352"/>
                  </a:moveTo>
                  <a:lnTo>
                    <a:pt x="2458" y="247"/>
                  </a:lnTo>
                  <a:lnTo>
                    <a:pt x="2602" y="247"/>
                  </a:lnTo>
                  <a:lnTo>
                    <a:pt x="2642" y="352"/>
                  </a:lnTo>
                  <a:lnTo>
                    <a:pt x="2695" y="352"/>
                  </a:lnTo>
                  <a:lnTo>
                    <a:pt x="2553" y="7"/>
                  </a:lnTo>
                  <a:lnTo>
                    <a:pt x="2504" y="7"/>
                  </a:lnTo>
                  <a:lnTo>
                    <a:pt x="2371" y="352"/>
                  </a:lnTo>
                  <a:lnTo>
                    <a:pt x="2420" y="352"/>
                  </a:lnTo>
                  <a:close/>
                  <a:moveTo>
                    <a:pt x="2509" y="109"/>
                  </a:moveTo>
                  <a:cubicBezTo>
                    <a:pt x="2517" y="87"/>
                    <a:pt x="2523" y="65"/>
                    <a:pt x="2527" y="43"/>
                  </a:cubicBezTo>
                  <a:cubicBezTo>
                    <a:pt x="2533" y="62"/>
                    <a:pt x="2541" y="85"/>
                    <a:pt x="2552" y="115"/>
                  </a:cubicBezTo>
                  <a:lnTo>
                    <a:pt x="2588" y="210"/>
                  </a:lnTo>
                  <a:lnTo>
                    <a:pt x="2471" y="210"/>
                  </a:lnTo>
                  <a:lnTo>
                    <a:pt x="2509" y="109"/>
                  </a:lnTo>
                  <a:close/>
                  <a:moveTo>
                    <a:pt x="2853" y="352"/>
                  </a:moveTo>
                  <a:lnTo>
                    <a:pt x="2853" y="47"/>
                  </a:lnTo>
                  <a:lnTo>
                    <a:pt x="2967" y="47"/>
                  </a:lnTo>
                  <a:lnTo>
                    <a:pt x="2967" y="7"/>
                  </a:lnTo>
                  <a:lnTo>
                    <a:pt x="2693" y="7"/>
                  </a:lnTo>
                  <a:lnTo>
                    <a:pt x="2693" y="47"/>
                  </a:lnTo>
                  <a:lnTo>
                    <a:pt x="2807" y="47"/>
                  </a:lnTo>
                  <a:lnTo>
                    <a:pt x="2807" y="352"/>
                  </a:lnTo>
                  <a:lnTo>
                    <a:pt x="2853" y="352"/>
                  </a:lnTo>
                  <a:close/>
                  <a:moveTo>
                    <a:pt x="3092" y="7"/>
                  </a:moveTo>
                  <a:lnTo>
                    <a:pt x="3046" y="7"/>
                  </a:lnTo>
                  <a:lnTo>
                    <a:pt x="3046" y="352"/>
                  </a:lnTo>
                  <a:lnTo>
                    <a:pt x="3092" y="352"/>
                  </a:lnTo>
                  <a:lnTo>
                    <a:pt x="3092" y="7"/>
                  </a:lnTo>
                  <a:close/>
                  <a:moveTo>
                    <a:pt x="3455" y="352"/>
                  </a:moveTo>
                  <a:lnTo>
                    <a:pt x="3455" y="311"/>
                  </a:lnTo>
                  <a:lnTo>
                    <a:pt x="3243" y="311"/>
                  </a:lnTo>
                  <a:lnTo>
                    <a:pt x="3243" y="194"/>
                  </a:lnTo>
                  <a:lnTo>
                    <a:pt x="3434" y="194"/>
                  </a:lnTo>
                  <a:lnTo>
                    <a:pt x="3434" y="153"/>
                  </a:lnTo>
                  <a:lnTo>
                    <a:pt x="3243" y="153"/>
                  </a:lnTo>
                  <a:lnTo>
                    <a:pt x="3243" y="47"/>
                  </a:lnTo>
                  <a:lnTo>
                    <a:pt x="3447" y="47"/>
                  </a:lnTo>
                  <a:lnTo>
                    <a:pt x="3447" y="7"/>
                  </a:lnTo>
                  <a:lnTo>
                    <a:pt x="3198" y="7"/>
                  </a:lnTo>
                  <a:lnTo>
                    <a:pt x="3198" y="352"/>
                  </a:lnTo>
                  <a:lnTo>
                    <a:pt x="3455" y="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8667" y="2463"/>
              <a:ext cx="55" cy="56"/>
            </a:xfrm>
            <a:custGeom>
              <a:avLst/>
              <a:gdLst>
                <a:gd name="T0" fmla="*/ 86 w 243"/>
                <a:gd name="T1" fmla="*/ 130 h 231"/>
                <a:gd name="T2" fmla="*/ 0 w 243"/>
                <a:gd name="T3" fmla="*/ 110 h 231"/>
                <a:gd name="T4" fmla="*/ 10 w 243"/>
                <a:gd name="T5" fmla="*/ 81 h 231"/>
                <a:gd name="T6" fmla="*/ 19 w 243"/>
                <a:gd name="T7" fmla="*/ 53 h 231"/>
                <a:gd name="T8" fmla="*/ 99 w 243"/>
                <a:gd name="T9" fmla="*/ 87 h 231"/>
                <a:gd name="T10" fmla="*/ 92 w 243"/>
                <a:gd name="T11" fmla="*/ 0 h 231"/>
                <a:gd name="T12" fmla="*/ 122 w 243"/>
                <a:gd name="T13" fmla="*/ 0 h 231"/>
                <a:gd name="T14" fmla="*/ 152 w 243"/>
                <a:gd name="T15" fmla="*/ 0 h 231"/>
                <a:gd name="T16" fmla="*/ 144 w 243"/>
                <a:gd name="T17" fmla="*/ 87 h 231"/>
                <a:gd name="T18" fmla="*/ 224 w 243"/>
                <a:gd name="T19" fmla="*/ 53 h 231"/>
                <a:gd name="T20" fmla="*/ 234 w 243"/>
                <a:gd name="T21" fmla="*/ 81 h 231"/>
                <a:gd name="T22" fmla="*/ 243 w 243"/>
                <a:gd name="T23" fmla="*/ 110 h 231"/>
                <a:gd name="T24" fmla="*/ 158 w 243"/>
                <a:gd name="T25" fmla="*/ 130 h 231"/>
                <a:gd name="T26" fmla="*/ 158 w 243"/>
                <a:gd name="T27" fmla="*/ 130 h 231"/>
                <a:gd name="T28" fmla="*/ 215 w 243"/>
                <a:gd name="T29" fmla="*/ 195 h 231"/>
                <a:gd name="T30" fmla="*/ 191 w 243"/>
                <a:gd name="T31" fmla="*/ 213 h 231"/>
                <a:gd name="T32" fmla="*/ 167 w 243"/>
                <a:gd name="T33" fmla="*/ 231 h 231"/>
                <a:gd name="T34" fmla="*/ 122 w 243"/>
                <a:gd name="T35" fmla="*/ 156 h 231"/>
                <a:gd name="T36" fmla="*/ 122 w 243"/>
                <a:gd name="T37" fmla="*/ 156 h 231"/>
                <a:gd name="T38" fmla="*/ 77 w 243"/>
                <a:gd name="T39" fmla="*/ 231 h 231"/>
                <a:gd name="T40" fmla="*/ 52 w 243"/>
                <a:gd name="T41" fmla="*/ 213 h 231"/>
                <a:gd name="T42" fmla="*/ 28 w 243"/>
                <a:gd name="T43" fmla="*/ 195 h 231"/>
                <a:gd name="T44" fmla="*/ 86 w 243"/>
                <a:gd name="T45" fmla="*/ 13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3" h="231">
                  <a:moveTo>
                    <a:pt x="86" y="130"/>
                  </a:moveTo>
                  <a:cubicBezTo>
                    <a:pt x="50" y="123"/>
                    <a:pt x="22" y="117"/>
                    <a:pt x="0" y="110"/>
                  </a:cubicBezTo>
                  <a:lnTo>
                    <a:pt x="10" y="81"/>
                  </a:lnTo>
                  <a:lnTo>
                    <a:pt x="19" y="53"/>
                  </a:lnTo>
                  <a:cubicBezTo>
                    <a:pt x="40" y="60"/>
                    <a:pt x="67" y="71"/>
                    <a:pt x="99" y="87"/>
                  </a:cubicBezTo>
                  <a:cubicBezTo>
                    <a:pt x="94" y="52"/>
                    <a:pt x="92" y="23"/>
                    <a:pt x="92" y="0"/>
                  </a:cubicBezTo>
                  <a:lnTo>
                    <a:pt x="122" y="0"/>
                  </a:lnTo>
                  <a:lnTo>
                    <a:pt x="152" y="0"/>
                  </a:lnTo>
                  <a:cubicBezTo>
                    <a:pt x="152" y="23"/>
                    <a:pt x="149" y="52"/>
                    <a:pt x="144" y="87"/>
                  </a:cubicBezTo>
                  <a:cubicBezTo>
                    <a:pt x="176" y="71"/>
                    <a:pt x="203" y="60"/>
                    <a:pt x="224" y="53"/>
                  </a:cubicBezTo>
                  <a:lnTo>
                    <a:pt x="234" y="81"/>
                  </a:lnTo>
                  <a:lnTo>
                    <a:pt x="243" y="110"/>
                  </a:lnTo>
                  <a:cubicBezTo>
                    <a:pt x="221" y="117"/>
                    <a:pt x="193" y="123"/>
                    <a:pt x="158" y="130"/>
                  </a:cubicBezTo>
                  <a:lnTo>
                    <a:pt x="158" y="130"/>
                  </a:lnTo>
                  <a:cubicBezTo>
                    <a:pt x="183" y="155"/>
                    <a:pt x="202" y="177"/>
                    <a:pt x="215" y="195"/>
                  </a:cubicBezTo>
                  <a:lnTo>
                    <a:pt x="191" y="213"/>
                  </a:lnTo>
                  <a:lnTo>
                    <a:pt x="167" y="231"/>
                  </a:lnTo>
                  <a:cubicBezTo>
                    <a:pt x="153" y="212"/>
                    <a:pt x="138" y="187"/>
                    <a:pt x="122" y="156"/>
                  </a:cubicBezTo>
                  <a:lnTo>
                    <a:pt x="122" y="156"/>
                  </a:lnTo>
                  <a:cubicBezTo>
                    <a:pt x="105" y="187"/>
                    <a:pt x="90" y="212"/>
                    <a:pt x="77" y="231"/>
                  </a:cubicBezTo>
                  <a:lnTo>
                    <a:pt x="52" y="213"/>
                  </a:lnTo>
                  <a:lnTo>
                    <a:pt x="28" y="195"/>
                  </a:lnTo>
                  <a:cubicBezTo>
                    <a:pt x="41" y="177"/>
                    <a:pt x="61" y="155"/>
                    <a:pt x="86" y="130"/>
                  </a:cubicBezTo>
                  <a:close/>
                </a:path>
              </a:pathLst>
            </a:custGeom>
            <a:solidFill>
              <a:srgbClr val="D98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6" name="Tijdelijke aanduiding voor tekst 2"/>
          <p:cNvSpPr>
            <a:spLocks noGrp="1"/>
          </p:cNvSpPr>
          <p:nvPr>
            <p:ph type="body" sz="quarter" idx="34"/>
          </p:nvPr>
        </p:nvSpPr>
        <p:spPr>
          <a:xfrm>
            <a:off x="898436" y="6858000"/>
            <a:ext cx="4604006" cy="390525"/>
          </a:xfrm>
        </p:spPr>
        <p:txBody>
          <a:bodyPr bIns="91440" anchor="b" anchorCtr="0"/>
          <a:lstStyle>
            <a:lvl1pPr>
              <a:lnSpc>
                <a:spcPts val="1800"/>
              </a:lnSpc>
              <a:spcBef>
                <a:spcPts val="0"/>
              </a:spcBef>
              <a:defRPr sz="1500" b="0"/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9" name="Tijdelijke aanduiding voor tekst 23"/>
          <p:cNvSpPr>
            <a:spLocks noGrp="1"/>
          </p:cNvSpPr>
          <p:nvPr>
            <p:ph type="body" sz="quarter" idx="32"/>
          </p:nvPr>
        </p:nvSpPr>
        <p:spPr>
          <a:xfrm>
            <a:off x="5943600" y="2603500"/>
            <a:ext cx="5943600" cy="4237039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2700"/>
              </a:lnSpc>
              <a:spcBef>
                <a:spcPts val="0"/>
              </a:spcBef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3pPr>
            <a:lvl4pPr marL="13716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4pPr>
            <a:lvl5pPr marL="18288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14" name="Tijdelijke aanduiding voor titel 1"/>
          <p:cNvSpPr>
            <a:spLocks noGrp="1"/>
          </p:cNvSpPr>
          <p:nvPr>
            <p:ph type="title"/>
          </p:nvPr>
        </p:nvSpPr>
        <p:spPr>
          <a:xfrm>
            <a:off x="5943599" y="457200"/>
            <a:ext cx="5943599" cy="1828800"/>
          </a:xfrm>
          <a:prstGeom prst="rect">
            <a:avLst/>
          </a:prstGeom>
        </p:spPr>
        <p:txBody>
          <a:bodyPr vert="horz" lIns="0" tIns="0" rIns="0" bIns="182880" rtlCol="0" anchor="b" anchorCtr="0">
            <a:noAutofit/>
          </a:bodyPr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pPr lvl="0"/>
            <a:r>
              <a:rPr lang="nl-NL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256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's rechtopstaa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/>
          <p:cNvSpPr>
            <a:spLocks noGrp="1"/>
          </p:cNvSpPr>
          <p:nvPr>
            <p:ph type="title"/>
          </p:nvPr>
        </p:nvSpPr>
        <p:spPr>
          <a:xfrm>
            <a:off x="10969664" y="1988624"/>
            <a:ext cx="2743200" cy="2521732"/>
          </a:xfrm>
          <a:prstGeom prst="rect">
            <a:avLst/>
          </a:prstGeom>
        </p:spPr>
        <p:txBody>
          <a:bodyPr vert="horz" lIns="0" tIns="164592" rIns="0" bIns="0" rtlCol="0" anchor="t" anchorCtr="0">
            <a:noAutofit/>
          </a:bodyPr>
          <a:lstStyle>
            <a:lvl1pPr algn="r">
              <a:lnSpc>
                <a:spcPts val="3600"/>
              </a:lnSpc>
              <a:defRPr sz="3400">
                <a:solidFill>
                  <a:srgbClr val="FF9900"/>
                </a:solidFill>
              </a:defRPr>
            </a:lvl1pPr>
          </a:lstStyle>
          <a:p>
            <a:pPr lvl="0"/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914398" y="7543800"/>
            <a:ext cx="5486400" cy="457200"/>
          </a:xfrm>
          <a:prstGeom prst="rect">
            <a:avLst/>
          </a:prstGeom>
        </p:spPr>
        <p:txBody>
          <a:bodyPr lIns="0" tIns="82296" rIns="0" bIns="0" anchor="t" anchorCtr="0">
            <a:noAutofit/>
          </a:bodyPr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Workshop Ins en Outs DIN</a:t>
            </a:r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31"/>
          </p:nvPr>
        </p:nvSpPr>
        <p:spPr>
          <a:xfrm>
            <a:off x="898435" y="1074223"/>
            <a:ext cx="4604007" cy="5783777"/>
          </a:xfrm>
          <a:solidFill>
            <a:schemeClr val="bg1"/>
          </a:solidFill>
          <a:ln w="12700">
            <a:solidFill>
              <a:srgbClr val="FFFFFF"/>
            </a:solidFill>
          </a:ln>
          <a:effectLst>
            <a:outerShdw blurRad="457200" dist="342900" dir="5400000" algn="t" rotWithShape="0">
              <a:prstClr val="black">
                <a:alpha val="30000"/>
              </a:prstClr>
            </a:outerShdw>
          </a:effectLst>
        </p:spPr>
        <p:txBody>
          <a:bodyPr vert="horz" lIns="228583" tIns="228583" rIns="182867" bIns="109721" rtlCol="0">
            <a:noAutofit/>
          </a:bodyPr>
          <a:lstStyle>
            <a:lvl1pPr marL="171437" indent="-171437" algn="ctr">
              <a:lnSpc>
                <a:spcPts val="1800"/>
              </a:lnSpc>
              <a:buFont typeface="Arial" pitchFamily="34" charset="0"/>
              <a:buNone/>
              <a:defRPr lang="nl-NL" sz="1200" dirty="0">
                <a:solidFill>
                  <a:srgbClr val="333333"/>
                </a:solidFill>
                <a:latin typeface="+mn-lt"/>
              </a:defRPr>
            </a:lvl1pPr>
          </a:lstStyle>
          <a:p>
            <a:pPr marL="0" lvl="0" indent="0" algn="ctr">
              <a:lnSpc>
                <a:spcPts val="1800"/>
              </a:lnSpc>
            </a:pPr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13" name="Tijdelijke aanduiding voor tekst 23"/>
          <p:cNvSpPr>
            <a:spLocks noGrp="1"/>
          </p:cNvSpPr>
          <p:nvPr>
            <p:ph type="body" sz="quarter" idx="32"/>
          </p:nvPr>
        </p:nvSpPr>
        <p:spPr>
          <a:xfrm>
            <a:off x="10968105" y="5029200"/>
            <a:ext cx="2744759" cy="1920240"/>
          </a:xfrm>
          <a:noFill/>
        </p:spPr>
        <p:txBody>
          <a:bodyPr lIns="0" tIns="0" rIns="0" bIns="0" anchor="b" anchorCtr="0">
            <a:noAutofit/>
          </a:bodyPr>
          <a:lstStyle>
            <a:lvl1pPr marL="0" indent="0" algn="r">
              <a:lnSpc>
                <a:spcPts val="27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r">
              <a:lnSpc>
                <a:spcPts val="2700"/>
              </a:lnSpc>
              <a:spcBef>
                <a:spcPts val="0"/>
              </a:spcBef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3pPr>
            <a:lvl4pPr marL="13716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4pPr>
            <a:lvl5pPr marL="1828800" indent="0">
              <a:buNone/>
              <a:defRPr>
                <a:latin typeface="Dax Offc" panose="020B0504030101020102" pitchFamily="34" charset="0"/>
                <a:cs typeface="Dax Offc" panose="020B0504030101020102" pitchFamily="34" charset="0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grpSp>
        <p:nvGrpSpPr>
          <p:cNvPr id="23" name="Groep 22"/>
          <p:cNvGrpSpPr>
            <a:grpSpLocks noChangeAspect="1"/>
          </p:cNvGrpSpPr>
          <p:nvPr userDrawn="1"/>
        </p:nvGrpSpPr>
        <p:grpSpPr>
          <a:xfrm>
            <a:off x="12801600" y="1074223"/>
            <a:ext cx="912823" cy="914400"/>
            <a:chOff x="11871325" y="1071563"/>
            <a:chExt cx="919162" cy="920750"/>
          </a:xfrm>
        </p:grpSpPr>
        <p:sp>
          <p:nvSpPr>
            <p:cNvPr id="24" name="Rectangle 5"/>
            <p:cNvSpPr>
              <a:spLocks noChangeArrowheads="1"/>
            </p:cNvSpPr>
            <p:nvPr userDrawn="1"/>
          </p:nvSpPr>
          <p:spPr bwMode="auto">
            <a:xfrm>
              <a:off x="11871325" y="1071563"/>
              <a:ext cx="919162" cy="9207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12041188" y="1249363"/>
              <a:ext cx="579437" cy="554038"/>
            </a:xfrm>
            <a:custGeom>
              <a:avLst/>
              <a:gdLst>
                <a:gd name="T0" fmla="*/ 563 w 1602"/>
                <a:gd name="T1" fmla="*/ 855 h 1524"/>
                <a:gd name="T2" fmla="*/ 0 w 1602"/>
                <a:gd name="T3" fmla="*/ 726 h 1524"/>
                <a:gd name="T4" fmla="*/ 61 w 1602"/>
                <a:gd name="T5" fmla="*/ 538 h 1524"/>
                <a:gd name="T6" fmla="*/ 122 w 1602"/>
                <a:gd name="T7" fmla="*/ 349 h 1524"/>
                <a:gd name="T8" fmla="*/ 654 w 1602"/>
                <a:gd name="T9" fmla="*/ 576 h 1524"/>
                <a:gd name="T10" fmla="*/ 603 w 1602"/>
                <a:gd name="T11" fmla="*/ 0 h 1524"/>
                <a:gd name="T12" fmla="*/ 801 w 1602"/>
                <a:gd name="T13" fmla="*/ 0 h 1524"/>
                <a:gd name="T14" fmla="*/ 999 w 1602"/>
                <a:gd name="T15" fmla="*/ 0 h 1524"/>
                <a:gd name="T16" fmla="*/ 948 w 1602"/>
                <a:gd name="T17" fmla="*/ 576 h 1524"/>
                <a:gd name="T18" fmla="*/ 1480 w 1602"/>
                <a:gd name="T19" fmla="*/ 349 h 1524"/>
                <a:gd name="T20" fmla="*/ 1541 w 1602"/>
                <a:gd name="T21" fmla="*/ 538 h 1524"/>
                <a:gd name="T22" fmla="*/ 1602 w 1602"/>
                <a:gd name="T23" fmla="*/ 726 h 1524"/>
                <a:gd name="T24" fmla="*/ 1039 w 1602"/>
                <a:gd name="T25" fmla="*/ 855 h 1524"/>
                <a:gd name="T26" fmla="*/ 1039 w 1602"/>
                <a:gd name="T27" fmla="*/ 855 h 1524"/>
                <a:gd name="T28" fmla="*/ 1419 w 1602"/>
                <a:gd name="T29" fmla="*/ 1291 h 1524"/>
                <a:gd name="T30" fmla="*/ 1258 w 1602"/>
                <a:gd name="T31" fmla="*/ 1408 h 1524"/>
                <a:gd name="T32" fmla="*/ 1098 w 1602"/>
                <a:gd name="T33" fmla="*/ 1524 h 1524"/>
                <a:gd name="T34" fmla="*/ 801 w 1602"/>
                <a:gd name="T35" fmla="*/ 1028 h 1524"/>
                <a:gd name="T36" fmla="*/ 801 w 1602"/>
                <a:gd name="T37" fmla="*/ 1028 h 1524"/>
                <a:gd name="T38" fmla="*/ 504 w 1602"/>
                <a:gd name="T39" fmla="*/ 1524 h 1524"/>
                <a:gd name="T40" fmla="*/ 344 w 1602"/>
                <a:gd name="T41" fmla="*/ 1408 h 1524"/>
                <a:gd name="T42" fmla="*/ 183 w 1602"/>
                <a:gd name="T43" fmla="*/ 1291 h 1524"/>
                <a:gd name="T44" fmla="*/ 563 w 1602"/>
                <a:gd name="T45" fmla="*/ 855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2" h="1524">
                  <a:moveTo>
                    <a:pt x="563" y="855"/>
                  </a:moveTo>
                  <a:cubicBezTo>
                    <a:pt x="330" y="815"/>
                    <a:pt x="142" y="772"/>
                    <a:pt x="0" y="726"/>
                  </a:cubicBezTo>
                  <a:lnTo>
                    <a:pt x="61" y="538"/>
                  </a:lnTo>
                  <a:lnTo>
                    <a:pt x="122" y="349"/>
                  </a:lnTo>
                  <a:cubicBezTo>
                    <a:pt x="264" y="395"/>
                    <a:pt x="442" y="471"/>
                    <a:pt x="654" y="576"/>
                  </a:cubicBezTo>
                  <a:cubicBezTo>
                    <a:pt x="620" y="341"/>
                    <a:pt x="603" y="149"/>
                    <a:pt x="603" y="0"/>
                  </a:cubicBezTo>
                  <a:lnTo>
                    <a:pt x="801" y="0"/>
                  </a:lnTo>
                  <a:lnTo>
                    <a:pt x="999" y="0"/>
                  </a:lnTo>
                  <a:cubicBezTo>
                    <a:pt x="999" y="149"/>
                    <a:pt x="982" y="341"/>
                    <a:pt x="948" y="576"/>
                  </a:cubicBezTo>
                  <a:cubicBezTo>
                    <a:pt x="1161" y="471"/>
                    <a:pt x="1338" y="395"/>
                    <a:pt x="1480" y="349"/>
                  </a:cubicBezTo>
                  <a:lnTo>
                    <a:pt x="1541" y="538"/>
                  </a:lnTo>
                  <a:lnTo>
                    <a:pt x="1602" y="726"/>
                  </a:lnTo>
                  <a:cubicBezTo>
                    <a:pt x="1460" y="772"/>
                    <a:pt x="1272" y="815"/>
                    <a:pt x="1039" y="855"/>
                  </a:cubicBezTo>
                  <a:lnTo>
                    <a:pt x="1039" y="855"/>
                  </a:lnTo>
                  <a:cubicBezTo>
                    <a:pt x="1204" y="1025"/>
                    <a:pt x="1331" y="1170"/>
                    <a:pt x="1419" y="1291"/>
                  </a:cubicBezTo>
                  <a:lnTo>
                    <a:pt x="1258" y="1408"/>
                  </a:lnTo>
                  <a:lnTo>
                    <a:pt x="1098" y="1524"/>
                  </a:lnTo>
                  <a:cubicBezTo>
                    <a:pt x="1010" y="1403"/>
                    <a:pt x="911" y="1238"/>
                    <a:pt x="801" y="1028"/>
                  </a:cubicBezTo>
                  <a:lnTo>
                    <a:pt x="801" y="1028"/>
                  </a:lnTo>
                  <a:cubicBezTo>
                    <a:pt x="691" y="1238"/>
                    <a:pt x="592" y="1403"/>
                    <a:pt x="504" y="1524"/>
                  </a:cubicBezTo>
                  <a:lnTo>
                    <a:pt x="344" y="1408"/>
                  </a:lnTo>
                  <a:lnTo>
                    <a:pt x="183" y="1291"/>
                  </a:lnTo>
                  <a:cubicBezTo>
                    <a:pt x="271" y="1170"/>
                    <a:pt x="398" y="1025"/>
                    <a:pt x="563" y="85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26" name="Group 8"/>
          <p:cNvGrpSpPr>
            <a:grpSpLocks noChangeAspect="1"/>
          </p:cNvGrpSpPr>
          <p:nvPr userDrawn="1"/>
        </p:nvGrpSpPr>
        <p:grpSpPr bwMode="auto">
          <a:xfrm>
            <a:off x="11887199" y="7589683"/>
            <a:ext cx="1944688" cy="190500"/>
            <a:chOff x="7497" y="2463"/>
            <a:chExt cx="1225" cy="120"/>
          </a:xfrm>
        </p:grpSpPr>
        <p:sp>
          <p:nvSpPr>
            <p:cNvPr id="27" name="Freeform 9"/>
            <p:cNvSpPr>
              <a:spLocks noEditPoints="1"/>
            </p:cNvSpPr>
            <p:nvPr/>
          </p:nvSpPr>
          <p:spPr bwMode="auto">
            <a:xfrm>
              <a:off x="8304" y="2497"/>
              <a:ext cx="351" cy="86"/>
            </a:xfrm>
            <a:custGeom>
              <a:avLst/>
              <a:gdLst>
                <a:gd name="T0" fmla="*/ 1539 w 1539"/>
                <a:gd name="T1" fmla="*/ 293 h 357"/>
                <a:gd name="T2" fmla="*/ 1346 w 1539"/>
                <a:gd name="T3" fmla="*/ 199 h 357"/>
                <a:gd name="T4" fmla="*/ 1520 w 1539"/>
                <a:gd name="T5" fmla="*/ 141 h 357"/>
                <a:gd name="T6" fmla="*/ 1346 w 1539"/>
                <a:gd name="T7" fmla="*/ 64 h 357"/>
                <a:gd name="T8" fmla="*/ 1533 w 1539"/>
                <a:gd name="T9" fmla="*/ 6 h 357"/>
                <a:gd name="T10" fmla="*/ 1276 w 1539"/>
                <a:gd name="T11" fmla="*/ 351 h 357"/>
                <a:gd name="T12" fmla="*/ 1186 w 1539"/>
                <a:gd name="T13" fmla="*/ 6 h 357"/>
                <a:gd name="T14" fmla="*/ 1116 w 1539"/>
                <a:gd name="T15" fmla="*/ 351 h 357"/>
                <a:gd name="T16" fmla="*/ 1186 w 1539"/>
                <a:gd name="T17" fmla="*/ 6 h 357"/>
                <a:gd name="T18" fmla="*/ 959 w 1539"/>
                <a:gd name="T19" fmla="*/ 268 h 357"/>
                <a:gd name="T20" fmla="*/ 877 w 1539"/>
                <a:gd name="T21" fmla="*/ 297 h 357"/>
                <a:gd name="T22" fmla="*/ 778 w 1539"/>
                <a:gd name="T23" fmla="*/ 174 h 357"/>
                <a:gd name="T24" fmla="*/ 878 w 1539"/>
                <a:gd name="T25" fmla="*/ 59 h 357"/>
                <a:gd name="T26" fmla="*/ 956 w 1539"/>
                <a:gd name="T27" fmla="*/ 114 h 357"/>
                <a:gd name="T28" fmla="*/ 979 w 1539"/>
                <a:gd name="T29" fmla="*/ 27 h 357"/>
                <a:gd name="T30" fmla="*/ 795 w 1539"/>
                <a:gd name="T31" fmla="*/ 17 h 357"/>
                <a:gd name="T32" fmla="*/ 706 w 1539"/>
                <a:gd name="T33" fmla="*/ 177 h 357"/>
                <a:gd name="T34" fmla="*/ 787 w 1539"/>
                <a:gd name="T35" fmla="*/ 334 h 357"/>
                <a:gd name="T36" fmla="*/ 966 w 1539"/>
                <a:gd name="T37" fmla="*/ 341 h 357"/>
                <a:gd name="T38" fmla="*/ 1030 w 1539"/>
                <a:gd name="T39" fmla="*/ 166 h 357"/>
                <a:gd name="T40" fmla="*/ 879 w 1539"/>
                <a:gd name="T41" fmla="*/ 224 h 357"/>
                <a:gd name="T42" fmla="*/ 635 w 1539"/>
                <a:gd name="T43" fmla="*/ 351 h 357"/>
                <a:gd name="T44" fmla="*/ 442 w 1539"/>
                <a:gd name="T45" fmla="*/ 293 h 357"/>
                <a:gd name="T46" fmla="*/ 616 w 1539"/>
                <a:gd name="T47" fmla="*/ 199 h 357"/>
                <a:gd name="T48" fmla="*/ 442 w 1539"/>
                <a:gd name="T49" fmla="*/ 141 h 357"/>
                <a:gd name="T50" fmla="*/ 629 w 1539"/>
                <a:gd name="T51" fmla="*/ 64 h 357"/>
                <a:gd name="T52" fmla="*/ 372 w 1539"/>
                <a:gd name="T53" fmla="*/ 6 h 357"/>
                <a:gd name="T54" fmla="*/ 635 w 1539"/>
                <a:gd name="T55" fmla="*/ 351 h 357"/>
                <a:gd name="T56" fmla="*/ 124 w 1539"/>
                <a:gd name="T57" fmla="*/ 64 h 357"/>
                <a:gd name="T58" fmla="*/ 201 w 1539"/>
                <a:gd name="T59" fmla="*/ 79 h 357"/>
                <a:gd name="T60" fmla="*/ 203 w 1539"/>
                <a:gd name="T61" fmla="*/ 133 h 357"/>
                <a:gd name="T62" fmla="*/ 121 w 1539"/>
                <a:gd name="T63" fmla="*/ 152 h 357"/>
                <a:gd name="T64" fmla="*/ 70 w 1539"/>
                <a:gd name="T65" fmla="*/ 64 h 357"/>
                <a:gd name="T66" fmla="*/ 70 w 1539"/>
                <a:gd name="T67" fmla="*/ 207 h 357"/>
                <a:gd name="T68" fmla="*/ 119 w 1539"/>
                <a:gd name="T69" fmla="*/ 211 h 357"/>
                <a:gd name="T70" fmla="*/ 177 w 1539"/>
                <a:gd name="T71" fmla="*/ 276 h 357"/>
                <a:gd name="T72" fmla="*/ 311 w 1539"/>
                <a:gd name="T73" fmla="*/ 351 h 357"/>
                <a:gd name="T74" fmla="*/ 229 w 1539"/>
                <a:gd name="T75" fmla="*/ 228 h 357"/>
                <a:gd name="T76" fmla="*/ 260 w 1539"/>
                <a:gd name="T77" fmla="*/ 167 h 357"/>
                <a:gd name="T78" fmla="*/ 267 w 1539"/>
                <a:gd name="T79" fmla="*/ 48 h 357"/>
                <a:gd name="T80" fmla="*/ 147 w 1539"/>
                <a:gd name="T81" fmla="*/ 6 h 357"/>
                <a:gd name="T82" fmla="*/ 0 w 1539"/>
                <a:gd name="T83" fmla="*/ 35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9" h="357">
                  <a:moveTo>
                    <a:pt x="1539" y="351"/>
                  </a:moveTo>
                  <a:lnTo>
                    <a:pt x="1539" y="293"/>
                  </a:lnTo>
                  <a:lnTo>
                    <a:pt x="1346" y="293"/>
                  </a:lnTo>
                  <a:lnTo>
                    <a:pt x="1346" y="199"/>
                  </a:lnTo>
                  <a:lnTo>
                    <a:pt x="1520" y="199"/>
                  </a:lnTo>
                  <a:lnTo>
                    <a:pt x="1520" y="141"/>
                  </a:lnTo>
                  <a:lnTo>
                    <a:pt x="1346" y="141"/>
                  </a:lnTo>
                  <a:lnTo>
                    <a:pt x="1346" y="64"/>
                  </a:lnTo>
                  <a:lnTo>
                    <a:pt x="1533" y="64"/>
                  </a:lnTo>
                  <a:lnTo>
                    <a:pt x="1533" y="6"/>
                  </a:lnTo>
                  <a:lnTo>
                    <a:pt x="1276" y="6"/>
                  </a:lnTo>
                  <a:lnTo>
                    <a:pt x="1276" y="351"/>
                  </a:lnTo>
                  <a:lnTo>
                    <a:pt x="1539" y="351"/>
                  </a:lnTo>
                  <a:close/>
                  <a:moveTo>
                    <a:pt x="1186" y="6"/>
                  </a:moveTo>
                  <a:lnTo>
                    <a:pt x="1116" y="6"/>
                  </a:lnTo>
                  <a:lnTo>
                    <a:pt x="1116" y="351"/>
                  </a:lnTo>
                  <a:lnTo>
                    <a:pt x="1186" y="351"/>
                  </a:lnTo>
                  <a:lnTo>
                    <a:pt x="1186" y="6"/>
                  </a:lnTo>
                  <a:close/>
                  <a:moveTo>
                    <a:pt x="959" y="224"/>
                  </a:moveTo>
                  <a:lnTo>
                    <a:pt x="959" y="268"/>
                  </a:lnTo>
                  <a:cubicBezTo>
                    <a:pt x="949" y="276"/>
                    <a:pt x="936" y="283"/>
                    <a:pt x="921" y="289"/>
                  </a:cubicBezTo>
                  <a:cubicBezTo>
                    <a:pt x="907" y="294"/>
                    <a:pt x="892" y="297"/>
                    <a:pt x="877" y="297"/>
                  </a:cubicBezTo>
                  <a:cubicBezTo>
                    <a:pt x="848" y="297"/>
                    <a:pt x="824" y="287"/>
                    <a:pt x="806" y="267"/>
                  </a:cubicBezTo>
                  <a:cubicBezTo>
                    <a:pt x="787" y="246"/>
                    <a:pt x="778" y="215"/>
                    <a:pt x="778" y="174"/>
                  </a:cubicBezTo>
                  <a:cubicBezTo>
                    <a:pt x="778" y="136"/>
                    <a:pt x="787" y="108"/>
                    <a:pt x="805" y="88"/>
                  </a:cubicBezTo>
                  <a:cubicBezTo>
                    <a:pt x="823" y="69"/>
                    <a:pt x="848" y="59"/>
                    <a:pt x="878" y="59"/>
                  </a:cubicBezTo>
                  <a:cubicBezTo>
                    <a:pt x="898" y="59"/>
                    <a:pt x="915" y="64"/>
                    <a:pt x="928" y="74"/>
                  </a:cubicBezTo>
                  <a:cubicBezTo>
                    <a:pt x="942" y="84"/>
                    <a:pt x="951" y="97"/>
                    <a:pt x="956" y="114"/>
                  </a:cubicBezTo>
                  <a:lnTo>
                    <a:pt x="1025" y="101"/>
                  </a:lnTo>
                  <a:cubicBezTo>
                    <a:pt x="1018" y="70"/>
                    <a:pt x="1003" y="45"/>
                    <a:pt x="979" y="27"/>
                  </a:cubicBezTo>
                  <a:cubicBezTo>
                    <a:pt x="954" y="9"/>
                    <a:pt x="921" y="0"/>
                    <a:pt x="878" y="0"/>
                  </a:cubicBezTo>
                  <a:cubicBezTo>
                    <a:pt x="845" y="0"/>
                    <a:pt x="817" y="5"/>
                    <a:pt x="795" y="17"/>
                  </a:cubicBezTo>
                  <a:cubicBezTo>
                    <a:pt x="766" y="32"/>
                    <a:pt x="744" y="53"/>
                    <a:pt x="729" y="81"/>
                  </a:cubicBezTo>
                  <a:cubicBezTo>
                    <a:pt x="714" y="109"/>
                    <a:pt x="706" y="141"/>
                    <a:pt x="706" y="177"/>
                  </a:cubicBezTo>
                  <a:cubicBezTo>
                    <a:pt x="706" y="210"/>
                    <a:pt x="713" y="241"/>
                    <a:pt x="727" y="269"/>
                  </a:cubicBezTo>
                  <a:cubicBezTo>
                    <a:pt x="740" y="297"/>
                    <a:pt x="760" y="319"/>
                    <a:pt x="787" y="334"/>
                  </a:cubicBezTo>
                  <a:cubicBezTo>
                    <a:pt x="814" y="349"/>
                    <a:pt x="846" y="357"/>
                    <a:pt x="882" y="357"/>
                  </a:cubicBezTo>
                  <a:cubicBezTo>
                    <a:pt x="910" y="357"/>
                    <a:pt x="938" y="352"/>
                    <a:pt x="966" y="341"/>
                  </a:cubicBezTo>
                  <a:cubicBezTo>
                    <a:pt x="994" y="330"/>
                    <a:pt x="1015" y="318"/>
                    <a:pt x="1030" y="303"/>
                  </a:cubicBezTo>
                  <a:lnTo>
                    <a:pt x="1030" y="166"/>
                  </a:lnTo>
                  <a:lnTo>
                    <a:pt x="879" y="166"/>
                  </a:lnTo>
                  <a:lnTo>
                    <a:pt x="879" y="224"/>
                  </a:lnTo>
                  <a:lnTo>
                    <a:pt x="959" y="224"/>
                  </a:lnTo>
                  <a:close/>
                  <a:moveTo>
                    <a:pt x="635" y="351"/>
                  </a:moveTo>
                  <a:lnTo>
                    <a:pt x="635" y="293"/>
                  </a:lnTo>
                  <a:lnTo>
                    <a:pt x="442" y="293"/>
                  </a:lnTo>
                  <a:lnTo>
                    <a:pt x="442" y="199"/>
                  </a:lnTo>
                  <a:lnTo>
                    <a:pt x="616" y="199"/>
                  </a:lnTo>
                  <a:lnTo>
                    <a:pt x="616" y="141"/>
                  </a:lnTo>
                  <a:lnTo>
                    <a:pt x="442" y="141"/>
                  </a:lnTo>
                  <a:lnTo>
                    <a:pt x="442" y="64"/>
                  </a:lnTo>
                  <a:lnTo>
                    <a:pt x="629" y="64"/>
                  </a:lnTo>
                  <a:lnTo>
                    <a:pt x="629" y="6"/>
                  </a:lnTo>
                  <a:lnTo>
                    <a:pt x="372" y="6"/>
                  </a:lnTo>
                  <a:lnTo>
                    <a:pt x="372" y="351"/>
                  </a:lnTo>
                  <a:lnTo>
                    <a:pt x="635" y="351"/>
                  </a:lnTo>
                  <a:close/>
                  <a:moveTo>
                    <a:pt x="70" y="64"/>
                  </a:moveTo>
                  <a:lnTo>
                    <a:pt x="124" y="64"/>
                  </a:lnTo>
                  <a:cubicBezTo>
                    <a:pt x="152" y="64"/>
                    <a:pt x="169" y="64"/>
                    <a:pt x="175" y="65"/>
                  </a:cubicBezTo>
                  <a:cubicBezTo>
                    <a:pt x="186" y="67"/>
                    <a:pt x="195" y="72"/>
                    <a:pt x="201" y="79"/>
                  </a:cubicBezTo>
                  <a:cubicBezTo>
                    <a:pt x="207" y="86"/>
                    <a:pt x="211" y="95"/>
                    <a:pt x="211" y="107"/>
                  </a:cubicBezTo>
                  <a:cubicBezTo>
                    <a:pt x="211" y="117"/>
                    <a:pt x="208" y="126"/>
                    <a:pt x="203" y="133"/>
                  </a:cubicBezTo>
                  <a:cubicBezTo>
                    <a:pt x="199" y="140"/>
                    <a:pt x="192" y="145"/>
                    <a:pt x="184" y="147"/>
                  </a:cubicBezTo>
                  <a:cubicBezTo>
                    <a:pt x="176" y="150"/>
                    <a:pt x="155" y="152"/>
                    <a:pt x="121" y="152"/>
                  </a:cubicBezTo>
                  <a:lnTo>
                    <a:pt x="70" y="152"/>
                  </a:lnTo>
                  <a:lnTo>
                    <a:pt x="70" y="64"/>
                  </a:lnTo>
                  <a:close/>
                  <a:moveTo>
                    <a:pt x="70" y="351"/>
                  </a:moveTo>
                  <a:lnTo>
                    <a:pt x="70" y="207"/>
                  </a:lnTo>
                  <a:lnTo>
                    <a:pt x="84" y="207"/>
                  </a:lnTo>
                  <a:cubicBezTo>
                    <a:pt x="100" y="207"/>
                    <a:pt x="112" y="208"/>
                    <a:pt x="119" y="211"/>
                  </a:cubicBezTo>
                  <a:cubicBezTo>
                    <a:pt x="126" y="213"/>
                    <a:pt x="133" y="218"/>
                    <a:pt x="140" y="225"/>
                  </a:cubicBezTo>
                  <a:cubicBezTo>
                    <a:pt x="146" y="232"/>
                    <a:pt x="159" y="249"/>
                    <a:pt x="177" y="276"/>
                  </a:cubicBezTo>
                  <a:lnTo>
                    <a:pt x="227" y="351"/>
                  </a:lnTo>
                  <a:lnTo>
                    <a:pt x="311" y="351"/>
                  </a:lnTo>
                  <a:lnTo>
                    <a:pt x="268" y="284"/>
                  </a:lnTo>
                  <a:cubicBezTo>
                    <a:pt x="252" y="257"/>
                    <a:pt x="238" y="238"/>
                    <a:pt x="229" y="228"/>
                  </a:cubicBezTo>
                  <a:cubicBezTo>
                    <a:pt x="219" y="217"/>
                    <a:pt x="206" y="207"/>
                    <a:pt x="191" y="199"/>
                  </a:cubicBezTo>
                  <a:cubicBezTo>
                    <a:pt x="222" y="194"/>
                    <a:pt x="244" y="184"/>
                    <a:pt x="260" y="167"/>
                  </a:cubicBezTo>
                  <a:cubicBezTo>
                    <a:pt x="275" y="150"/>
                    <a:pt x="282" y="128"/>
                    <a:pt x="282" y="102"/>
                  </a:cubicBezTo>
                  <a:cubicBezTo>
                    <a:pt x="282" y="82"/>
                    <a:pt x="277" y="64"/>
                    <a:pt x="267" y="48"/>
                  </a:cubicBezTo>
                  <a:cubicBezTo>
                    <a:pt x="257" y="32"/>
                    <a:pt x="244" y="21"/>
                    <a:pt x="227" y="15"/>
                  </a:cubicBezTo>
                  <a:cubicBezTo>
                    <a:pt x="210" y="9"/>
                    <a:pt x="184" y="6"/>
                    <a:pt x="147" y="6"/>
                  </a:cubicBezTo>
                  <a:lnTo>
                    <a:pt x="0" y="6"/>
                  </a:lnTo>
                  <a:lnTo>
                    <a:pt x="0" y="351"/>
                  </a:lnTo>
                  <a:lnTo>
                    <a:pt x="70" y="351"/>
                  </a:lnTo>
                  <a:close/>
                </a:path>
              </a:pathLst>
            </a:custGeom>
            <a:solidFill>
              <a:srgbClr val="D98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10"/>
            <p:cNvSpPr>
              <a:spLocks noEditPoints="1"/>
            </p:cNvSpPr>
            <p:nvPr/>
          </p:nvSpPr>
          <p:spPr bwMode="auto">
            <a:xfrm>
              <a:off x="7497" y="2497"/>
              <a:ext cx="787" cy="86"/>
            </a:xfrm>
            <a:custGeom>
              <a:avLst/>
              <a:gdLst>
                <a:gd name="T0" fmla="*/ 165 w 3455"/>
                <a:gd name="T1" fmla="*/ 358 h 358"/>
                <a:gd name="T2" fmla="*/ 331 w 3455"/>
                <a:gd name="T3" fmla="*/ 180 h 358"/>
                <a:gd name="T4" fmla="*/ 166 w 3455"/>
                <a:gd name="T5" fmla="*/ 0 h 358"/>
                <a:gd name="T6" fmla="*/ 20 w 3455"/>
                <a:gd name="T7" fmla="*/ 270 h 358"/>
                <a:gd name="T8" fmla="*/ 227 w 3455"/>
                <a:gd name="T9" fmla="*/ 57 h 358"/>
                <a:gd name="T10" fmla="*/ 250 w 3455"/>
                <a:gd name="T11" fmla="*/ 283 h 358"/>
                <a:gd name="T12" fmla="*/ 47 w 3455"/>
                <a:gd name="T13" fmla="*/ 185 h 358"/>
                <a:gd name="T14" fmla="*/ 460 w 3455"/>
                <a:gd name="T15" fmla="*/ 199 h 358"/>
                <a:gd name="T16" fmla="*/ 559 w 3455"/>
                <a:gd name="T17" fmla="*/ 209 h 358"/>
                <a:gd name="T18" fmla="*/ 661 w 3455"/>
                <a:gd name="T19" fmla="*/ 352 h 358"/>
                <a:gd name="T20" fmla="*/ 621 w 3455"/>
                <a:gd name="T21" fmla="*/ 212 h 358"/>
                <a:gd name="T22" fmla="*/ 691 w 3455"/>
                <a:gd name="T23" fmla="*/ 101 h 358"/>
                <a:gd name="T24" fmla="*/ 568 w 3455"/>
                <a:gd name="T25" fmla="*/ 7 h 358"/>
                <a:gd name="T26" fmla="*/ 460 w 3455"/>
                <a:gd name="T27" fmla="*/ 352 h 358"/>
                <a:gd name="T28" fmla="*/ 626 w 3455"/>
                <a:gd name="T29" fmla="*/ 61 h 358"/>
                <a:gd name="T30" fmla="*/ 607 w 3455"/>
                <a:gd name="T31" fmla="*/ 153 h 358"/>
                <a:gd name="T32" fmla="*/ 460 w 3455"/>
                <a:gd name="T33" fmla="*/ 45 h 358"/>
                <a:gd name="T34" fmla="*/ 1007 w 3455"/>
                <a:gd name="T35" fmla="*/ 305 h 358"/>
                <a:gd name="T36" fmla="*/ 838 w 3455"/>
                <a:gd name="T37" fmla="*/ 255 h 358"/>
                <a:gd name="T38" fmla="*/ 857 w 3455"/>
                <a:gd name="T39" fmla="*/ 74 h 358"/>
                <a:gd name="T40" fmla="*/ 996 w 3455"/>
                <a:gd name="T41" fmla="*/ 49 h 358"/>
                <a:gd name="T42" fmla="*/ 1089 w 3455"/>
                <a:gd name="T43" fmla="*/ 103 h 358"/>
                <a:gd name="T44" fmla="*/ 948 w 3455"/>
                <a:gd name="T45" fmla="*/ 1 h 358"/>
                <a:gd name="T46" fmla="*/ 775 w 3455"/>
                <a:gd name="T47" fmla="*/ 181 h 358"/>
                <a:gd name="T48" fmla="*/ 951 w 3455"/>
                <a:gd name="T49" fmla="*/ 358 h 358"/>
                <a:gd name="T50" fmla="*/ 1094 w 3455"/>
                <a:gd name="T51" fmla="*/ 176 h 358"/>
                <a:gd name="T52" fmla="*/ 1050 w 3455"/>
                <a:gd name="T53" fmla="*/ 217 h 358"/>
                <a:gd name="T54" fmla="*/ 1379 w 3455"/>
                <a:gd name="T55" fmla="*/ 247 h 358"/>
                <a:gd name="T56" fmla="*/ 1330 w 3455"/>
                <a:gd name="T57" fmla="*/ 7 h 358"/>
                <a:gd name="T58" fmla="*/ 1197 w 3455"/>
                <a:gd name="T59" fmla="*/ 352 h 358"/>
                <a:gd name="T60" fmla="*/ 1329 w 3455"/>
                <a:gd name="T61" fmla="*/ 115 h 358"/>
                <a:gd name="T62" fmla="*/ 1286 w 3455"/>
                <a:gd name="T63" fmla="*/ 109 h 358"/>
                <a:gd name="T64" fmla="*/ 1757 w 3455"/>
                <a:gd name="T65" fmla="*/ 352 h 358"/>
                <a:gd name="T66" fmla="*/ 1760 w 3455"/>
                <a:gd name="T67" fmla="*/ 7 h 358"/>
                <a:gd name="T68" fmla="*/ 1532 w 3455"/>
                <a:gd name="T69" fmla="*/ 7 h 358"/>
                <a:gd name="T70" fmla="*/ 1958 w 3455"/>
                <a:gd name="T71" fmla="*/ 7 h 358"/>
                <a:gd name="T72" fmla="*/ 1958 w 3455"/>
                <a:gd name="T73" fmla="*/ 352 h 358"/>
                <a:gd name="T74" fmla="*/ 2116 w 3455"/>
                <a:gd name="T75" fmla="*/ 344 h 358"/>
                <a:gd name="T76" fmla="*/ 2307 w 3455"/>
                <a:gd name="T77" fmla="*/ 306 h 358"/>
                <a:gd name="T78" fmla="*/ 2264 w 3455"/>
                <a:gd name="T79" fmla="*/ 170 h 358"/>
                <a:gd name="T80" fmla="*/ 2105 w 3455"/>
                <a:gd name="T81" fmla="*/ 93 h 358"/>
                <a:gd name="T82" fmla="*/ 2244 w 3455"/>
                <a:gd name="T83" fmla="*/ 58 h 358"/>
                <a:gd name="T84" fmla="*/ 2295 w 3455"/>
                <a:gd name="T85" fmla="*/ 49 h 358"/>
                <a:gd name="T86" fmla="*/ 2119 w 3455"/>
                <a:gd name="T87" fmla="*/ 12 h 358"/>
                <a:gd name="T88" fmla="*/ 2073 w 3455"/>
                <a:gd name="T89" fmla="*/ 139 h 358"/>
                <a:gd name="T90" fmla="*/ 2238 w 3455"/>
                <a:gd name="T91" fmla="*/ 209 h 358"/>
                <a:gd name="T92" fmla="*/ 2269 w 3455"/>
                <a:gd name="T93" fmla="*/ 288 h 358"/>
                <a:gd name="T94" fmla="*/ 2140 w 3455"/>
                <a:gd name="T95" fmla="*/ 307 h 358"/>
                <a:gd name="T96" fmla="*/ 2047 w 3455"/>
                <a:gd name="T97" fmla="*/ 241 h 358"/>
                <a:gd name="T98" fmla="*/ 2458 w 3455"/>
                <a:gd name="T99" fmla="*/ 247 h 358"/>
                <a:gd name="T100" fmla="*/ 2695 w 3455"/>
                <a:gd name="T101" fmla="*/ 352 h 358"/>
                <a:gd name="T102" fmla="*/ 2371 w 3455"/>
                <a:gd name="T103" fmla="*/ 352 h 358"/>
                <a:gd name="T104" fmla="*/ 2527 w 3455"/>
                <a:gd name="T105" fmla="*/ 43 h 358"/>
                <a:gd name="T106" fmla="*/ 2471 w 3455"/>
                <a:gd name="T107" fmla="*/ 210 h 358"/>
                <a:gd name="T108" fmla="*/ 2853 w 3455"/>
                <a:gd name="T109" fmla="*/ 47 h 358"/>
                <a:gd name="T110" fmla="*/ 2693 w 3455"/>
                <a:gd name="T111" fmla="*/ 7 h 358"/>
                <a:gd name="T112" fmla="*/ 2807 w 3455"/>
                <a:gd name="T113" fmla="*/ 352 h 358"/>
                <a:gd name="T114" fmla="*/ 3046 w 3455"/>
                <a:gd name="T115" fmla="*/ 7 h 358"/>
                <a:gd name="T116" fmla="*/ 3092 w 3455"/>
                <a:gd name="T117" fmla="*/ 7 h 358"/>
                <a:gd name="T118" fmla="*/ 3243 w 3455"/>
                <a:gd name="T119" fmla="*/ 311 h 358"/>
                <a:gd name="T120" fmla="*/ 3434 w 3455"/>
                <a:gd name="T121" fmla="*/ 153 h 358"/>
                <a:gd name="T122" fmla="*/ 3447 w 3455"/>
                <a:gd name="T123" fmla="*/ 47 h 358"/>
                <a:gd name="T124" fmla="*/ 3198 w 3455"/>
                <a:gd name="T125" fmla="*/ 35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5" h="358">
                  <a:moveTo>
                    <a:pt x="20" y="270"/>
                  </a:moveTo>
                  <a:cubicBezTo>
                    <a:pt x="33" y="297"/>
                    <a:pt x="53" y="319"/>
                    <a:pt x="78" y="334"/>
                  </a:cubicBezTo>
                  <a:cubicBezTo>
                    <a:pt x="104" y="350"/>
                    <a:pt x="133" y="358"/>
                    <a:pt x="165" y="358"/>
                  </a:cubicBezTo>
                  <a:cubicBezTo>
                    <a:pt x="195" y="358"/>
                    <a:pt x="223" y="351"/>
                    <a:pt x="249" y="337"/>
                  </a:cubicBezTo>
                  <a:cubicBezTo>
                    <a:pt x="275" y="322"/>
                    <a:pt x="295" y="301"/>
                    <a:pt x="309" y="274"/>
                  </a:cubicBezTo>
                  <a:cubicBezTo>
                    <a:pt x="323" y="246"/>
                    <a:pt x="331" y="215"/>
                    <a:pt x="331" y="180"/>
                  </a:cubicBezTo>
                  <a:cubicBezTo>
                    <a:pt x="331" y="145"/>
                    <a:pt x="324" y="114"/>
                    <a:pt x="310" y="87"/>
                  </a:cubicBezTo>
                  <a:cubicBezTo>
                    <a:pt x="297" y="60"/>
                    <a:pt x="277" y="39"/>
                    <a:pt x="252" y="23"/>
                  </a:cubicBezTo>
                  <a:cubicBezTo>
                    <a:pt x="226" y="8"/>
                    <a:pt x="197" y="0"/>
                    <a:pt x="166" y="0"/>
                  </a:cubicBezTo>
                  <a:cubicBezTo>
                    <a:pt x="117" y="0"/>
                    <a:pt x="77" y="17"/>
                    <a:pt x="46" y="49"/>
                  </a:cubicBezTo>
                  <a:cubicBezTo>
                    <a:pt x="16" y="82"/>
                    <a:pt x="0" y="126"/>
                    <a:pt x="0" y="184"/>
                  </a:cubicBezTo>
                  <a:cubicBezTo>
                    <a:pt x="0" y="214"/>
                    <a:pt x="7" y="243"/>
                    <a:pt x="20" y="270"/>
                  </a:cubicBezTo>
                  <a:close/>
                  <a:moveTo>
                    <a:pt x="82" y="73"/>
                  </a:moveTo>
                  <a:cubicBezTo>
                    <a:pt x="106" y="51"/>
                    <a:pt x="133" y="40"/>
                    <a:pt x="166" y="40"/>
                  </a:cubicBezTo>
                  <a:cubicBezTo>
                    <a:pt x="189" y="40"/>
                    <a:pt x="209" y="46"/>
                    <a:pt x="227" y="57"/>
                  </a:cubicBezTo>
                  <a:cubicBezTo>
                    <a:pt x="246" y="69"/>
                    <a:pt x="260" y="85"/>
                    <a:pt x="269" y="106"/>
                  </a:cubicBezTo>
                  <a:cubicBezTo>
                    <a:pt x="279" y="127"/>
                    <a:pt x="283" y="151"/>
                    <a:pt x="283" y="180"/>
                  </a:cubicBezTo>
                  <a:cubicBezTo>
                    <a:pt x="283" y="224"/>
                    <a:pt x="272" y="258"/>
                    <a:pt x="250" y="283"/>
                  </a:cubicBezTo>
                  <a:cubicBezTo>
                    <a:pt x="228" y="307"/>
                    <a:pt x="200" y="319"/>
                    <a:pt x="165" y="319"/>
                  </a:cubicBezTo>
                  <a:cubicBezTo>
                    <a:pt x="131" y="319"/>
                    <a:pt x="103" y="307"/>
                    <a:pt x="81" y="283"/>
                  </a:cubicBezTo>
                  <a:cubicBezTo>
                    <a:pt x="58" y="259"/>
                    <a:pt x="47" y="226"/>
                    <a:pt x="47" y="185"/>
                  </a:cubicBezTo>
                  <a:cubicBezTo>
                    <a:pt x="47" y="132"/>
                    <a:pt x="59" y="95"/>
                    <a:pt x="82" y="73"/>
                  </a:cubicBezTo>
                  <a:close/>
                  <a:moveTo>
                    <a:pt x="460" y="352"/>
                  </a:moveTo>
                  <a:lnTo>
                    <a:pt x="460" y="199"/>
                  </a:lnTo>
                  <a:lnTo>
                    <a:pt x="513" y="199"/>
                  </a:lnTo>
                  <a:cubicBezTo>
                    <a:pt x="525" y="199"/>
                    <a:pt x="533" y="199"/>
                    <a:pt x="539" y="200"/>
                  </a:cubicBezTo>
                  <a:cubicBezTo>
                    <a:pt x="546" y="202"/>
                    <a:pt x="553" y="205"/>
                    <a:pt x="559" y="209"/>
                  </a:cubicBezTo>
                  <a:cubicBezTo>
                    <a:pt x="566" y="214"/>
                    <a:pt x="574" y="222"/>
                    <a:pt x="583" y="233"/>
                  </a:cubicBezTo>
                  <a:cubicBezTo>
                    <a:pt x="591" y="244"/>
                    <a:pt x="602" y="259"/>
                    <a:pt x="616" y="280"/>
                  </a:cubicBezTo>
                  <a:lnTo>
                    <a:pt x="661" y="352"/>
                  </a:lnTo>
                  <a:lnTo>
                    <a:pt x="719" y="352"/>
                  </a:lnTo>
                  <a:lnTo>
                    <a:pt x="659" y="258"/>
                  </a:lnTo>
                  <a:cubicBezTo>
                    <a:pt x="647" y="240"/>
                    <a:pt x="634" y="224"/>
                    <a:pt x="621" y="212"/>
                  </a:cubicBezTo>
                  <a:cubicBezTo>
                    <a:pt x="615" y="206"/>
                    <a:pt x="605" y="201"/>
                    <a:pt x="593" y="195"/>
                  </a:cubicBezTo>
                  <a:cubicBezTo>
                    <a:pt x="626" y="190"/>
                    <a:pt x="651" y="180"/>
                    <a:pt x="667" y="163"/>
                  </a:cubicBezTo>
                  <a:cubicBezTo>
                    <a:pt x="683" y="146"/>
                    <a:pt x="691" y="125"/>
                    <a:pt x="691" y="101"/>
                  </a:cubicBezTo>
                  <a:cubicBezTo>
                    <a:pt x="691" y="82"/>
                    <a:pt x="686" y="64"/>
                    <a:pt x="676" y="49"/>
                  </a:cubicBezTo>
                  <a:cubicBezTo>
                    <a:pt x="667" y="33"/>
                    <a:pt x="654" y="22"/>
                    <a:pt x="638" y="16"/>
                  </a:cubicBezTo>
                  <a:cubicBezTo>
                    <a:pt x="622" y="10"/>
                    <a:pt x="598" y="7"/>
                    <a:pt x="568" y="7"/>
                  </a:cubicBezTo>
                  <a:lnTo>
                    <a:pt x="414" y="7"/>
                  </a:lnTo>
                  <a:lnTo>
                    <a:pt x="414" y="352"/>
                  </a:lnTo>
                  <a:lnTo>
                    <a:pt x="460" y="352"/>
                  </a:lnTo>
                  <a:close/>
                  <a:moveTo>
                    <a:pt x="460" y="45"/>
                  </a:moveTo>
                  <a:lnTo>
                    <a:pt x="569" y="45"/>
                  </a:lnTo>
                  <a:cubicBezTo>
                    <a:pt x="595" y="45"/>
                    <a:pt x="614" y="50"/>
                    <a:pt x="626" y="61"/>
                  </a:cubicBezTo>
                  <a:cubicBezTo>
                    <a:pt x="637" y="71"/>
                    <a:pt x="643" y="84"/>
                    <a:pt x="643" y="101"/>
                  </a:cubicBezTo>
                  <a:cubicBezTo>
                    <a:pt x="643" y="112"/>
                    <a:pt x="640" y="122"/>
                    <a:pt x="634" y="132"/>
                  </a:cubicBezTo>
                  <a:cubicBezTo>
                    <a:pt x="628" y="141"/>
                    <a:pt x="619" y="148"/>
                    <a:pt x="607" y="153"/>
                  </a:cubicBezTo>
                  <a:cubicBezTo>
                    <a:pt x="596" y="157"/>
                    <a:pt x="579" y="159"/>
                    <a:pt x="558" y="159"/>
                  </a:cubicBezTo>
                  <a:lnTo>
                    <a:pt x="460" y="159"/>
                  </a:lnTo>
                  <a:lnTo>
                    <a:pt x="460" y="45"/>
                  </a:lnTo>
                  <a:close/>
                  <a:moveTo>
                    <a:pt x="1050" y="217"/>
                  </a:moveTo>
                  <a:lnTo>
                    <a:pt x="1050" y="281"/>
                  </a:lnTo>
                  <a:cubicBezTo>
                    <a:pt x="1040" y="290"/>
                    <a:pt x="1026" y="298"/>
                    <a:pt x="1007" y="305"/>
                  </a:cubicBezTo>
                  <a:cubicBezTo>
                    <a:pt x="988" y="313"/>
                    <a:pt x="969" y="317"/>
                    <a:pt x="949" y="317"/>
                  </a:cubicBezTo>
                  <a:cubicBezTo>
                    <a:pt x="926" y="317"/>
                    <a:pt x="904" y="312"/>
                    <a:pt x="884" y="302"/>
                  </a:cubicBezTo>
                  <a:cubicBezTo>
                    <a:pt x="864" y="292"/>
                    <a:pt x="848" y="276"/>
                    <a:pt x="838" y="255"/>
                  </a:cubicBezTo>
                  <a:cubicBezTo>
                    <a:pt x="827" y="235"/>
                    <a:pt x="822" y="209"/>
                    <a:pt x="822" y="178"/>
                  </a:cubicBezTo>
                  <a:cubicBezTo>
                    <a:pt x="822" y="153"/>
                    <a:pt x="826" y="130"/>
                    <a:pt x="835" y="109"/>
                  </a:cubicBezTo>
                  <a:cubicBezTo>
                    <a:pt x="840" y="96"/>
                    <a:pt x="848" y="85"/>
                    <a:pt x="857" y="74"/>
                  </a:cubicBezTo>
                  <a:cubicBezTo>
                    <a:pt x="866" y="64"/>
                    <a:pt x="879" y="56"/>
                    <a:pt x="894" y="49"/>
                  </a:cubicBezTo>
                  <a:cubicBezTo>
                    <a:pt x="909" y="43"/>
                    <a:pt x="927" y="40"/>
                    <a:pt x="948" y="40"/>
                  </a:cubicBezTo>
                  <a:cubicBezTo>
                    <a:pt x="965" y="40"/>
                    <a:pt x="981" y="43"/>
                    <a:pt x="996" y="49"/>
                  </a:cubicBezTo>
                  <a:cubicBezTo>
                    <a:pt x="1010" y="55"/>
                    <a:pt x="1021" y="63"/>
                    <a:pt x="1029" y="73"/>
                  </a:cubicBezTo>
                  <a:cubicBezTo>
                    <a:pt x="1036" y="83"/>
                    <a:pt x="1043" y="97"/>
                    <a:pt x="1048" y="115"/>
                  </a:cubicBezTo>
                  <a:lnTo>
                    <a:pt x="1089" y="103"/>
                  </a:lnTo>
                  <a:cubicBezTo>
                    <a:pt x="1083" y="80"/>
                    <a:pt x="1075" y="61"/>
                    <a:pt x="1063" y="47"/>
                  </a:cubicBezTo>
                  <a:cubicBezTo>
                    <a:pt x="1052" y="32"/>
                    <a:pt x="1036" y="21"/>
                    <a:pt x="1016" y="13"/>
                  </a:cubicBezTo>
                  <a:cubicBezTo>
                    <a:pt x="995" y="5"/>
                    <a:pt x="973" y="1"/>
                    <a:pt x="948" y="1"/>
                  </a:cubicBezTo>
                  <a:cubicBezTo>
                    <a:pt x="913" y="1"/>
                    <a:pt x="883" y="8"/>
                    <a:pt x="857" y="22"/>
                  </a:cubicBezTo>
                  <a:cubicBezTo>
                    <a:pt x="830" y="36"/>
                    <a:pt x="810" y="58"/>
                    <a:pt x="796" y="87"/>
                  </a:cubicBezTo>
                  <a:cubicBezTo>
                    <a:pt x="782" y="116"/>
                    <a:pt x="775" y="147"/>
                    <a:pt x="775" y="181"/>
                  </a:cubicBezTo>
                  <a:cubicBezTo>
                    <a:pt x="775" y="215"/>
                    <a:pt x="782" y="246"/>
                    <a:pt x="796" y="273"/>
                  </a:cubicBezTo>
                  <a:cubicBezTo>
                    <a:pt x="810" y="301"/>
                    <a:pt x="831" y="322"/>
                    <a:pt x="859" y="336"/>
                  </a:cubicBezTo>
                  <a:cubicBezTo>
                    <a:pt x="887" y="351"/>
                    <a:pt x="917" y="358"/>
                    <a:pt x="951" y="358"/>
                  </a:cubicBezTo>
                  <a:cubicBezTo>
                    <a:pt x="976" y="358"/>
                    <a:pt x="1001" y="353"/>
                    <a:pt x="1025" y="344"/>
                  </a:cubicBezTo>
                  <a:cubicBezTo>
                    <a:pt x="1049" y="335"/>
                    <a:pt x="1072" y="322"/>
                    <a:pt x="1094" y="304"/>
                  </a:cubicBezTo>
                  <a:lnTo>
                    <a:pt x="1094" y="176"/>
                  </a:lnTo>
                  <a:lnTo>
                    <a:pt x="948" y="176"/>
                  </a:lnTo>
                  <a:lnTo>
                    <a:pt x="948" y="217"/>
                  </a:lnTo>
                  <a:lnTo>
                    <a:pt x="1050" y="217"/>
                  </a:lnTo>
                  <a:close/>
                  <a:moveTo>
                    <a:pt x="1197" y="352"/>
                  </a:moveTo>
                  <a:lnTo>
                    <a:pt x="1235" y="247"/>
                  </a:lnTo>
                  <a:lnTo>
                    <a:pt x="1379" y="247"/>
                  </a:lnTo>
                  <a:lnTo>
                    <a:pt x="1419" y="352"/>
                  </a:lnTo>
                  <a:lnTo>
                    <a:pt x="1471" y="352"/>
                  </a:lnTo>
                  <a:lnTo>
                    <a:pt x="1330" y="7"/>
                  </a:lnTo>
                  <a:lnTo>
                    <a:pt x="1281" y="7"/>
                  </a:lnTo>
                  <a:lnTo>
                    <a:pt x="1148" y="352"/>
                  </a:lnTo>
                  <a:lnTo>
                    <a:pt x="1197" y="352"/>
                  </a:lnTo>
                  <a:close/>
                  <a:moveTo>
                    <a:pt x="1286" y="109"/>
                  </a:moveTo>
                  <a:cubicBezTo>
                    <a:pt x="1294" y="87"/>
                    <a:pt x="1300" y="65"/>
                    <a:pt x="1304" y="43"/>
                  </a:cubicBezTo>
                  <a:cubicBezTo>
                    <a:pt x="1310" y="62"/>
                    <a:pt x="1318" y="85"/>
                    <a:pt x="1329" y="115"/>
                  </a:cubicBezTo>
                  <a:lnTo>
                    <a:pt x="1365" y="210"/>
                  </a:lnTo>
                  <a:lnTo>
                    <a:pt x="1248" y="210"/>
                  </a:lnTo>
                  <a:lnTo>
                    <a:pt x="1286" y="109"/>
                  </a:lnTo>
                  <a:close/>
                  <a:moveTo>
                    <a:pt x="1575" y="352"/>
                  </a:moveTo>
                  <a:lnTo>
                    <a:pt x="1575" y="81"/>
                  </a:lnTo>
                  <a:lnTo>
                    <a:pt x="1757" y="352"/>
                  </a:lnTo>
                  <a:lnTo>
                    <a:pt x="1804" y="352"/>
                  </a:lnTo>
                  <a:lnTo>
                    <a:pt x="1804" y="7"/>
                  </a:lnTo>
                  <a:lnTo>
                    <a:pt x="1760" y="7"/>
                  </a:lnTo>
                  <a:lnTo>
                    <a:pt x="1760" y="278"/>
                  </a:lnTo>
                  <a:lnTo>
                    <a:pt x="1578" y="7"/>
                  </a:lnTo>
                  <a:lnTo>
                    <a:pt x="1532" y="7"/>
                  </a:lnTo>
                  <a:lnTo>
                    <a:pt x="1532" y="352"/>
                  </a:lnTo>
                  <a:lnTo>
                    <a:pt x="1575" y="352"/>
                  </a:lnTo>
                  <a:close/>
                  <a:moveTo>
                    <a:pt x="1958" y="7"/>
                  </a:moveTo>
                  <a:lnTo>
                    <a:pt x="1913" y="7"/>
                  </a:lnTo>
                  <a:lnTo>
                    <a:pt x="1913" y="352"/>
                  </a:lnTo>
                  <a:lnTo>
                    <a:pt x="1958" y="352"/>
                  </a:lnTo>
                  <a:lnTo>
                    <a:pt x="1958" y="7"/>
                  </a:lnTo>
                  <a:close/>
                  <a:moveTo>
                    <a:pt x="2066" y="303"/>
                  </a:moveTo>
                  <a:cubicBezTo>
                    <a:pt x="2078" y="321"/>
                    <a:pt x="2095" y="335"/>
                    <a:pt x="2116" y="344"/>
                  </a:cubicBezTo>
                  <a:cubicBezTo>
                    <a:pt x="2137" y="353"/>
                    <a:pt x="2164" y="358"/>
                    <a:pt x="2195" y="358"/>
                  </a:cubicBezTo>
                  <a:cubicBezTo>
                    <a:pt x="2219" y="358"/>
                    <a:pt x="2242" y="353"/>
                    <a:pt x="2261" y="344"/>
                  </a:cubicBezTo>
                  <a:cubicBezTo>
                    <a:pt x="2281" y="335"/>
                    <a:pt x="2296" y="323"/>
                    <a:pt x="2307" y="306"/>
                  </a:cubicBezTo>
                  <a:cubicBezTo>
                    <a:pt x="2317" y="290"/>
                    <a:pt x="2323" y="273"/>
                    <a:pt x="2323" y="254"/>
                  </a:cubicBezTo>
                  <a:cubicBezTo>
                    <a:pt x="2323" y="236"/>
                    <a:pt x="2318" y="220"/>
                    <a:pt x="2308" y="205"/>
                  </a:cubicBezTo>
                  <a:cubicBezTo>
                    <a:pt x="2299" y="191"/>
                    <a:pt x="2284" y="179"/>
                    <a:pt x="2264" y="170"/>
                  </a:cubicBezTo>
                  <a:cubicBezTo>
                    <a:pt x="2250" y="164"/>
                    <a:pt x="2224" y="156"/>
                    <a:pt x="2187" y="148"/>
                  </a:cubicBezTo>
                  <a:cubicBezTo>
                    <a:pt x="2150" y="140"/>
                    <a:pt x="2127" y="131"/>
                    <a:pt x="2118" y="123"/>
                  </a:cubicBezTo>
                  <a:cubicBezTo>
                    <a:pt x="2109" y="115"/>
                    <a:pt x="2105" y="105"/>
                    <a:pt x="2105" y="93"/>
                  </a:cubicBezTo>
                  <a:cubicBezTo>
                    <a:pt x="2105" y="79"/>
                    <a:pt x="2111" y="66"/>
                    <a:pt x="2124" y="56"/>
                  </a:cubicBezTo>
                  <a:cubicBezTo>
                    <a:pt x="2136" y="46"/>
                    <a:pt x="2157" y="41"/>
                    <a:pt x="2184" y="41"/>
                  </a:cubicBezTo>
                  <a:cubicBezTo>
                    <a:pt x="2211" y="41"/>
                    <a:pt x="2231" y="47"/>
                    <a:pt x="2244" y="58"/>
                  </a:cubicBezTo>
                  <a:cubicBezTo>
                    <a:pt x="2258" y="69"/>
                    <a:pt x="2266" y="85"/>
                    <a:pt x="2268" y="107"/>
                  </a:cubicBezTo>
                  <a:lnTo>
                    <a:pt x="2312" y="104"/>
                  </a:lnTo>
                  <a:cubicBezTo>
                    <a:pt x="2311" y="84"/>
                    <a:pt x="2306" y="65"/>
                    <a:pt x="2295" y="49"/>
                  </a:cubicBezTo>
                  <a:cubicBezTo>
                    <a:pt x="2285" y="33"/>
                    <a:pt x="2270" y="21"/>
                    <a:pt x="2250" y="13"/>
                  </a:cubicBezTo>
                  <a:cubicBezTo>
                    <a:pt x="2230" y="5"/>
                    <a:pt x="2208" y="1"/>
                    <a:pt x="2182" y="1"/>
                  </a:cubicBezTo>
                  <a:cubicBezTo>
                    <a:pt x="2159" y="1"/>
                    <a:pt x="2138" y="5"/>
                    <a:pt x="2119" y="12"/>
                  </a:cubicBezTo>
                  <a:cubicBezTo>
                    <a:pt x="2100" y="20"/>
                    <a:pt x="2085" y="32"/>
                    <a:pt x="2076" y="47"/>
                  </a:cubicBezTo>
                  <a:cubicBezTo>
                    <a:pt x="2066" y="62"/>
                    <a:pt x="2061" y="78"/>
                    <a:pt x="2061" y="96"/>
                  </a:cubicBezTo>
                  <a:cubicBezTo>
                    <a:pt x="2061" y="112"/>
                    <a:pt x="2065" y="126"/>
                    <a:pt x="2073" y="139"/>
                  </a:cubicBezTo>
                  <a:cubicBezTo>
                    <a:pt x="2081" y="152"/>
                    <a:pt x="2093" y="162"/>
                    <a:pt x="2110" y="171"/>
                  </a:cubicBezTo>
                  <a:cubicBezTo>
                    <a:pt x="2122" y="178"/>
                    <a:pt x="2145" y="185"/>
                    <a:pt x="2176" y="193"/>
                  </a:cubicBezTo>
                  <a:cubicBezTo>
                    <a:pt x="2208" y="200"/>
                    <a:pt x="2229" y="206"/>
                    <a:pt x="2238" y="209"/>
                  </a:cubicBezTo>
                  <a:cubicBezTo>
                    <a:pt x="2252" y="215"/>
                    <a:pt x="2263" y="222"/>
                    <a:pt x="2269" y="230"/>
                  </a:cubicBezTo>
                  <a:cubicBezTo>
                    <a:pt x="2275" y="238"/>
                    <a:pt x="2278" y="247"/>
                    <a:pt x="2278" y="258"/>
                  </a:cubicBezTo>
                  <a:cubicBezTo>
                    <a:pt x="2278" y="269"/>
                    <a:pt x="2275" y="279"/>
                    <a:pt x="2269" y="288"/>
                  </a:cubicBezTo>
                  <a:cubicBezTo>
                    <a:pt x="2262" y="297"/>
                    <a:pt x="2252" y="304"/>
                    <a:pt x="2239" y="309"/>
                  </a:cubicBezTo>
                  <a:cubicBezTo>
                    <a:pt x="2226" y="314"/>
                    <a:pt x="2210" y="317"/>
                    <a:pt x="2193" y="317"/>
                  </a:cubicBezTo>
                  <a:cubicBezTo>
                    <a:pt x="2173" y="317"/>
                    <a:pt x="2155" y="314"/>
                    <a:pt x="2140" y="307"/>
                  </a:cubicBezTo>
                  <a:cubicBezTo>
                    <a:pt x="2124" y="300"/>
                    <a:pt x="2112" y="291"/>
                    <a:pt x="2105" y="280"/>
                  </a:cubicBezTo>
                  <a:cubicBezTo>
                    <a:pt x="2097" y="269"/>
                    <a:pt x="2093" y="255"/>
                    <a:pt x="2091" y="237"/>
                  </a:cubicBezTo>
                  <a:lnTo>
                    <a:pt x="2047" y="241"/>
                  </a:lnTo>
                  <a:cubicBezTo>
                    <a:pt x="2048" y="264"/>
                    <a:pt x="2054" y="285"/>
                    <a:pt x="2066" y="303"/>
                  </a:cubicBezTo>
                  <a:close/>
                  <a:moveTo>
                    <a:pt x="2420" y="352"/>
                  </a:moveTo>
                  <a:lnTo>
                    <a:pt x="2458" y="247"/>
                  </a:lnTo>
                  <a:lnTo>
                    <a:pt x="2602" y="247"/>
                  </a:lnTo>
                  <a:lnTo>
                    <a:pt x="2642" y="352"/>
                  </a:lnTo>
                  <a:lnTo>
                    <a:pt x="2695" y="352"/>
                  </a:lnTo>
                  <a:lnTo>
                    <a:pt x="2553" y="7"/>
                  </a:lnTo>
                  <a:lnTo>
                    <a:pt x="2504" y="7"/>
                  </a:lnTo>
                  <a:lnTo>
                    <a:pt x="2371" y="352"/>
                  </a:lnTo>
                  <a:lnTo>
                    <a:pt x="2420" y="352"/>
                  </a:lnTo>
                  <a:close/>
                  <a:moveTo>
                    <a:pt x="2509" y="109"/>
                  </a:moveTo>
                  <a:cubicBezTo>
                    <a:pt x="2517" y="87"/>
                    <a:pt x="2523" y="65"/>
                    <a:pt x="2527" y="43"/>
                  </a:cubicBezTo>
                  <a:cubicBezTo>
                    <a:pt x="2533" y="62"/>
                    <a:pt x="2541" y="85"/>
                    <a:pt x="2552" y="115"/>
                  </a:cubicBezTo>
                  <a:lnTo>
                    <a:pt x="2588" y="210"/>
                  </a:lnTo>
                  <a:lnTo>
                    <a:pt x="2471" y="210"/>
                  </a:lnTo>
                  <a:lnTo>
                    <a:pt x="2509" y="109"/>
                  </a:lnTo>
                  <a:close/>
                  <a:moveTo>
                    <a:pt x="2853" y="352"/>
                  </a:moveTo>
                  <a:lnTo>
                    <a:pt x="2853" y="47"/>
                  </a:lnTo>
                  <a:lnTo>
                    <a:pt x="2967" y="47"/>
                  </a:lnTo>
                  <a:lnTo>
                    <a:pt x="2967" y="7"/>
                  </a:lnTo>
                  <a:lnTo>
                    <a:pt x="2693" y="7"/>
                  </a:lnTo>
                  <a:lnTo>
                    <a:pt x="2693" y="47"/>
                  </a:lnTo>
                  <a:lnTo>
                    <a:pt x="2807" y="47"/>
                  </a:lnTo>
                  <a:lnTo>
                    <a:pt x="2807" y="352"/>
                  </a:lnTo>
                  <a:lnTo>
                    <a:pt x="2853" y="352"/>
                  </a:lnTo>
                  <a:close/>
                  <a:moveTo>
                    <a:pt x="3092" y="7"/>
                  </a:moveTo>
                  <a:lnTo>
                    <a:pt x="3046" y="7"/>
                  </a:lnTo>
                  <a:lnTo>
                    <a:pt x="3046" y="352"/>
                  </a:lnTo>
                  <a:lnTo>
                    <a:pt x="3092" y="352"/>
                  </a:lnTo>
                  <a:lnTo>
                    <a:pt x="3092" y="7"/>
                  </a:lnTo>
                  <a:close/>
                  <a:moveTo>
                    <a:pt x="3455" y="352"/>
                  </a:moveTo>
                  <a:lnTo>
                    <a:pt x="3455" y="311"/>
                  </a:lnTo>
                  <a:lnTo>
                    <a:pt x="3243" y="311"/>
                  </a:lnTo>
                  <a:lnTo>
                    <a:pt x="3243" y="194"/>
                  </a:lnTo>
                  <a:lnTo>
                    <a:pt x="3434" y="194"/>
                  </a:lnTo>
                  <a:lnTo>
                    <a:pt x="3434" y="153"/>
                  </a:lnTo>
                  <a:lnTo>
                    <a:pt x="3243" y="153"/>
                  </a:lnTo>
                  <a:lnTo>
                    <a:pt x="3243" y="47"/>
                  </a:lnTo>
                  <a:lnTo>
                    <a:pt x="3447" y="47"/>
                  </a:lnTo>
                  <a:lnTo>
                    <a:pt x="3447" y="7"/>
                  </a:lnTo>
                  <a:lnTo>
                    <a:pt x="3198" y="7"/>
                  </a:lnTo>
                  <a:lnTo>
                    <a:pt x="3198" y="352"/>
                  </a:lnTo>
                  <a:lnTo>
                    <a:pt x="3455" y="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8667" y="2463"/>
              <a:ext cx="55" cy="56"/>
            </a:xfrm>
            <a:custGeom>
              <a:avLst/>
              <a:gdLst>
                <a:gd name="T0" fmla="*/ 86 w 243"/>
                <a:gd name="T1" fmla="*/ 130 h 231"/>
                <a:gd name="T2" fmla="*/ 0 w 243"/>
                <a:gd name="T3" fmla="*/ 110 h 231"/>
                <a:gd name="T4" fmla="*/ 10 w 243"/>
                <a:gd name="T5" fmla="*/ 81 h 231"/>
                <a:gd name="T6" fmla="*/ 19 w 243"/>
                <a:gd name="T7" fmla="*/ 53 h 231"/>
                <a:gd name="T8" fmla="*/ 99 w 243"/>
                <a:gd name="T9" fmla="*/ 87 h 231"/>
                <a:gd name="T10" fmla="*/ 92 w 243"/>
                <a:gd name="T11" fmla="*/ 0 h 231"/>
                <a:gd name="T12" fmla="*/ 122 w 243"/>
                <a:gd name="T13" fmla="*/ 0 h 231"/>
                <a:gd name="T14" fmla="*/ 152 w 243"/>
                <a:gd name="T15" fmla="*/ 0 h 231"/>
                <a:gd name="T16" fmla="*/ 144 w 243"/>
                <a:gd name="T17" fmla="*/ 87 h 231"/>
                <a:gd name="T18" fmla="*/ 224 w 243"/>
                <a:gd name="T19" fmla="*/ 53 h 231"/>
                <a:gd name="T20" fmla="*/ 234 w 243"/>
                <a:gd name="T21" fmla="*/ 81 h 231"/>
                <a:gd name="T22" fmla="*/ 243 w 243"/>
                <a:gd name="T23" fmla="*/ 110 h 231"/>
                <a:gd name="T24" fmla="*/ 158 w 243"/>
                <a:gd name="T25" fmla="*/ 130 h 231"/>
                <a:gd name="T26" fmla="*/ 158 w 243"/>
                <a:gd name="T27" fmla="*/ 130 h 231"/>
                <a:gd name="T28" fmla="*/ 215 w 243"/>
                <a:gd name="T29" fmla="*/ 195 h 231"/>
                <a:gd name="T30" fmla="*/ 191 w 243"/>
                <a:gd name="T31" fmla="*/ 213 h 231"/>
                <a:gd name="T32" fmla="*/ 167 w 243"/>
                <a:gd name="T33" fmla="*/ 231 h 231"/>
                <a:gd name="T34" fmla="*/ 122 w 243"/>
                <a:gd name="T35" fmla="*/ 156 h 231"/>
                <a:gd name="T36" fmla="*/ 122 w 243"/>
                <a:gd name="T37" fmla="*/ 156 h 231"/>
                <a:gd name="T38" fmla="*/ 77 w 243"/>
                <a:gd name="T39" fmla="*/ 231 h 231"/>
                <a:gd name="T40" fmla="*/ 52 w 243"/>
                <a:gd name="T41" fmla="*/ 213 h 231"/>
                <a:gd name="T42" fmla="*/ 28 w 243"/>
                <a:gd name="T43" fmla="*/ 195 h 231"/>
                <a:gd name="T44" fmla="*/ 86 w 243"/>
                <a:gd name="T45" fmla="*/ 13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3" h="231">
                  <a:moveTo>
                    <a:pt x="86" y="130"/>
                  </a:moveTo>
                  <a:cubicBezTo>
                    <a:pt x="50" y="123"/>
                    <a:pt x="22" y="117"/>
                    <a:pt x="0" y="110"/>
                  </a:cubicBezTo>
                  <a:lnTo>
                    <a:pt x="10" y="81"/>
                  </a:lnTo>
                  <a:lnTo>
                    <a:pt x="19" y="53"/>
                  </a:lnTo>
                  <a:cubicBezTo>
                    <a:pt x="40" y="60"/>
                    <a:pt x="67" y="71"/>
                    <a:pt x="99" y="87"/>
                  </a:cubicBezTo>
                  <a:cubicBezTo>
                    <a:pt x="94" y="52"/>
                    <a:pt x="92" y="23"/>
                    <a:pt x="92" y="0"/>
                  </a:cubicBezTo>
                  <a:lnTo>
                    <a:pt x="122" y="0"/>
                  </a:lnTo>
                  <a:lnTo>
                    <a:pt x="152" y="0"/>
                  </a:lnTo>
                  <a:cubicBezTo>
                    <a:pt x="152" y="23"/>
                    <a:pt x="149" y="52"/>
                    <a:pt x="144" y="87"/>
                  </a:cubicBezTo>
                  <a:cubicBezTo>
                    <a:pt x="176" y="71"/>
                    <a:pt x="203" y="60"/>
                    <a:pt x="224" y="53"/>
                  </a:cubicBezTo>
                  <a:lnTo>
                    <a:pt x="234" y="81"/>
                  </a:lnTo>
                  <a:lnTo>
                    <a:pt x="243" y="110"/>
                  </a:lnTo>
                  <a:cubicBezTo>
                    <a:pt x="221" y="117"/>
                    <a:pt x="193" y="123"/>
                    <a:pt x="158" y="130"/>
                  </a:cubicBezTo>
                  <a:lnTo>
                    <a:pt x="158" y="130"/>
                  </a:lnTo>
                  <a:cubicBezTo>
                    <a:pt x="183" y="155"/>
                    <a:pt x="202" y="177"/>
                    <a:pt x="215" y="195"/>
                  </a:cubicBezTo>
                  <a:lnTo>
                    <a:pt x="191" y="213"/>
                  </a:lnTo>
                  <a:lnTo>
                    <a:pt x="167" y="231"/>
                  </a:lnTo>
                  <a:cubicBezTo>
                    <a:pt x="153" y="212"/>
                    <a:pt x="138" y="187"/>
                    <a:pt x="122" y="156"/>
                  </a:cubicBezTo>
                  <a:lnTo>
                    <a:pt x="122" y="156"/>
                  </a:lnTo>
                  <a:cubicBezTo>
                    <a:pt x="105" y="187"/>
                    <a:pt x="90" y="212"/>
                    <a:pt x="77" y="231"/>
                  </a:cubicBezTo>
                  <a:lnTo>
                    <a:pt x="52" y="213"/>
                  </a:lnTo>
                  <a:lnTo>
                    <a:pt x="28" y="195"/>
                  </a:lnTo>
                  <a:cubicBezTo>
                    <a:pt x="41" y="177"/>
                    <a:pt x="61" y="155"/>
                    <a:pt x="86" y="130"/>
                  </a:cubicBezTo>
                  <a:close/>
                </a:path>
              </a:pathLst>
            </a:custGeom>
            <a:solidFill>
              <a:srgbClr val="D98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5" name="Tijdelijke aanduiding voor afbeelding 2"/>
          <p:cNvSpPr>
            <a:spLocks noGrp="1"/>
          </p:cNvSpPr>
          <p:nvPr>
            <p:ph type="pic" idx="33"/>
          </p:nvPr>
        </p:nvSpPr>
        <p:spPr>
          <a:xfrm>
            <a:off x="5934049" y="1074223"/>
            <a:ext cx="4604007" cy="5783777"/>
          </a:xfrm>
          <a:solidFill>
            <a:schemeClr val="bg1"/>
          </a:solidFill>
          <a:ln w="12700">
            <a:solidFill>
              <a:srgbClr val="FFFFFF"/>
            </a:solidFill>
          </a:ln>
          <a:effectLst>
            <a:outerShdw blurRad="457200" dist="342900" dir="5400000" algn="t" rotWithShape="0">
              <a:prstClr val="black">
                <a:alpha val="30000"/>
              </a:prstClr>
            </a:outerShdw>
          </a:effectLst>
        </p:spPr>
        <p:txBody>
          <a:bodyPr vert="horz" lIns="228583" tIns="228583" rIns="182867" bIns="109721" rtlCol="0">
            <a:noAutofit/>
          </a:bodyPr>
          <a:lstStyle>
            <a:lvl1pPr marL="171437" indent="-171437" algn="ctr">
              <a:lnSpc>
                <a:spcPts val="1800"/>
              </a:lnSpc>
              <a:buFont typeface="Arial" pitchFamily="34" charset="0"/>
              <a:buNone/>
              <a:defRPr lang="nl-NL" sz="1200" dirty="0">
                <a:solidFill>
                  <a:srgbClr val="333333"/>
                </a:solidFill>
                <a:latin typeface="+mn-lt"/>
              </a:defRPr>
            </a:lvl1pPr>
          </a:lstStyle>
          <a:p>
            <a:pPr marL="0" lvl="0" indent="0" algn="ctr">
              <a:lnSpc>
                <a:spcPts val="1800"/>
              </a:lnSpc>
            </a:pPr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16" name="Tijdelijke aanduiding voor tekst 2"/>
          <p:cNvSpPr>
            <a:spLocks noGrp="1"/>
          </p:cNvSpPr>
          <p:nvPr>
            <p:ph type="body" sz="quarter" idx="34"/>
          </p:nvPr>
        </p:nvSpPr>
        <p:spPr>
          <a:xfrm>
            <a:off x="898436" y="6858000"/>
            <a:ext cx="4604006" cy="390525"/>
          </a:xfrm>
        </p:spPr>
        <p:txBody>
          <a:bodyPr bIns="91440" anchor="b" anchorCtr="0"/>
          <a:lstStyle>
            <a:lvl1pPr>
              <a:lnSpc>
                <a:spcPts val="1800"/>
              </a:lnSpc>
              <a:spcBef>
                <a:spcPts val="0"/>
              </a:spcBef>
              <a:defRPr sz="1500" b="0"/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7" name="Tijdelijke aanduiding voor tekst 2"/>
          <p:cNvSpPr>
            <a:spLocks noGrp="1"/>
          </p:cNvSpPr>
          <p:nvPr>
            <p:ph type="body" sz="quarter" idx="35"/>
          </p:nvPr>
        </p:nvSpPr>
        <p:spPr>
          <a:xfrm>
            <a:off x="5932491" y="6858000"/>
            <a:ext cx="4605565" cy="390525"/>
          </a:xfrm>
        </p:spPr>
        <p:txBody>
          <a:bodyPr bIns="91440" anchor="b" anchorCtr="0"/>
          <a:lstStyle>
            <a:lvl1pPr>
              <a:lnSpc>
                <a:spcPts val="1800"/>
              </a:lnSpc>
              <a:spcBef>
                <a:spcPts val="0"/>
              </a:spcBef>
              <a:defRPr sz="1500" b="0"/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8469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50000">
              <a:schemeClr val="accent3">
                <a:lumMod val="0"/>
                <a:lumOff val="10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972800" cy="1828800"/>
          </a:xfrm>
          <a:prstGeom prst="rect">
            <a:avLst/>
          </a:prstGeom>
        </p:spPr>
        <p:txBody>
          <a:bodyPr vert="horz" lIns="0" tIns="0" rIns="0" bIns="182880" rtlCol="0" anchor="b" anchorCtr="0">
            <a:noAutofit/>
          </a:bodyPr>
          <a:lstStyle/>
          <a:p>
            <a:pPr lvl="0"/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4400" y="2956044"/>
            <a:ext cx="12801600" cy="38862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>
              <a:lnSpc>
                <a:spcPts val="2700"/>
              </a:lnSpc>
              <a:spcBef>
                <a:spcPts val="0"/>
              </a:spcBef>
            </a:pPr>
            <a:r>
              <a:rPr lang="nl-NL" dirty="0" smtClean="0"/>
              <a:t>Klik om de modelstijlen te bewerken</a:t>
            </a:r>
          </a:p>
          <a:p>
            <a:pPr marL="0" lvl="1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nl-NL" dirty="0" smtClean="0"/>
              <a:t>Tweede niveau</a:t>
            </a:r>
          </a:p>
          <a:p>
            <a:pPr marL="0" lvl="1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nl-NL" dirty="0" smtClean="0"/>
              <a:t>Derde niveau</a:t>
            </a:r>
          </a:p>
          <a:p>
            <a:pPr marL="0" lvl="1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nl-NL" dirty="0" smtClean="0"/>
              <a:t>Vierde niveau</a:t>
            </a:r>
          </a:p>
          <a:p>
            <a:pPr marL="0" lvl="1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1838" y="7627938"/>
            <a:ext cx="3413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485438" y="7627938"/>
            <a:ext cx="3413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1B30E-1D7A-468E-8F7F-DC2AFC5DE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40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9" r:id="rId2"/>
    <p:sldLayoutId id="2147483718" r:id="rId3"/>
    <p:sldLayoutId id="2147483714" r:id="rId4"/>
    <p:sldLayoutId id="2147483723" r:id="rId5"/>
    <p:sldLayoutId id="2147483713" r:id="rId6"/>
    <p:sldLayoutId id="2147483715" r:id="rId7"/>
    <p:sldLayoutId id="2147483721" r:id="rId8"/>
    <p:sldLayoutId id="2147483720" r:id="rId9"/>
    <p:sldLayoutId id="2147483712" r:id="rId10"/>
    <p:sldLayoutId id="2147483717" r:id="rId11"/>
    <p:sldLayoutId id="2147483694" r:id="rId12"/>
    <p:sldLayoutId id="2147483722" r:id="rId13"/>
    <p:sldLayoutId id="2147483716" r:id="rId14"/>
    <p:sldLayoutId id="2147483693" r:id="rId15"/>
    <p:sldLayoutId id="2147483709" r:id="rId1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731501" rtl="0" eaLnBrk="1" latinLnBrk="0" hangingPunct="1">
        <a:lnSpc>
          <a:spcPts val="4800"/>
        </a:lnSpc>
        <a:spcBef>
          <a:spcPct val="0"/>
        </a:spcBef>
        <a:buNone/>
        <a:defRPr lang="nl-NL" sz="4400" b="0" kern="1200" dirty="0">
          <a:solidFill>
            <a:srgbClr val="FF99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nl-NL" sz="2000" b="1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nl-NL" sz="20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NL" sz="2000" kern="1200" dirty="0" smtClean="0">
          <a:solidFill>
            <a:schemeClr val="tx1"/>
          </a:solidFill>
          <a:latin typeface="Dax Offc" panose="020B0504030101020102" pitchFamily="34" charset="0"/>
          <a:ea typeface="+mn-ea"/>
          <a:cs typeface="Dax Offc" panose="020B0504030101020102" pitchFamily="34" charset="0"/>
        </a:defRPr>
      </a:lvl3pPr>
      <a:lvl4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nl-NL" sz="2000" kern="1200" dirty="0" smtClean="0">
          <a:solidFill>
            <a:schemeClr val="tx1"/>
          </a:solidFill>
          <a:latin typeface="Dax Offc" panose="020B0504030101020102" pitchFamily="34" charset="0"/>
          <a:ea typeface="+mn-ea"/>
          <a:cs typeface="Dax Offc" panose="020B0504030101020102" pitchFamily="34" charset="0"/>
        </a:defRPr>
      </a:lvl4pPr>
      <a:lvl5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nl-NL" sz="2000" kern="1200" dirty="0">
          <a:solidFill>
            <a:schemeClr val="tx1"/>
          </a:solidFill>
          <a:latin typeface="Dax Offc" panose="020B0504030101020102" pitchFamily="34" charset="0"/>
          <a:ea typeface="+mn-ea"/>
          <a:cs typeface="Dax Offc" panose="020B0504030101020102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00"/>
            </a:gs>
            <a:gs pos="30000">
              <a:srgbClr val="FF9933"/>
            </a:gs>
            <a:gs pos="100000">
              <a:srgbClr val="CC66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Doelen Inspanningen Netwerk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Het geraamte van je programma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899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Visie jeugdzorg havenstad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 smtClean="0"/>
              <a:t>Workshop Ins en Outs DIN</a:t>
            </a:r>
            <a:endParaRPr lang="nl-NL" dirty="0"/>
          </a:p>
        </p:txBody>
      </p:sp>
      <p:pic>
        <p:nvPicPr>
          <p:cNvPr id="6" name="Tijdelijke aanduiding voor afbeelding 5" descr="BeFunky_OldPhoto_17.jpg"/>
          <p:cNvPicPr>
            <a:picLocks noGrp="1" noChangeAspect="1"/>
          </p:cNvPicPr>
          <p:nvPr>
            <p:ph type="pic" idx="3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9600" y="2286000"/>
            <a:ext cx="5486400" cy="3746500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i="1" dirty="0" smtClean="0"/>
              <a:t>Visie</a:t>
            </a:r>
          </a:p>
          <a:p>
            <a:r>
              <a:rPr lang="nl-NL" b="0" i="1" dirty="0" smtClean="0"/>
              <a:t>Wij geloven dat iedere jongere in veiligheid moet kunnen </a:t>
            </a:r>
            <a:r>
              <a:rPr lang="nl-NL" b="0" i="1" dirty="0" smtClean="0"/>
              <a:t>opgroeien tot een verantwoordelijk burger.</a:t>
            </a:r>
          </a:p>
          <a:p>
            <a:endParaRPr lang="nl-NL" i="1" dirty="0" smtClean="0"/>
          </a:p>
          <a:p>
            <a:r>
              <a:rPr lang="nl-NL" i="1" dirty="0" smtClean="0"/>
              <a:t>Strategische doelen</a:t>
            </a:r>
          </a:p>
          <a:p>
            <a:pPr marL="800100" indent="-342900">
              <a:buFont typeface="Arial"/>
              <a:buChar char="•"/>
            </a:pPr>
            <a:r>
              <a:rPr lang="nl-NL" b="0" i="1" dirty="0" smtClean="0"/>
              <a:t>Er is een integrale aanpak voor </a:t>
            </a:r>
            <a:r>
              <a:rPr lang="nl-NL" b="0" i="1" dirty="0"/>
              <a:t>d</a:t>
            </a:r>
            <a:r>
              <a:rPr lang="nl-NL" b="0" i="1" dirty="0" smtClean="0"/>
              <a:t>e top-100 probleemjongeren binnen onze </a:t>
            </a:r>
            <a:r>
              <a:rPr lang="nl-NL" b="0" i="1" dirty="0" smtClean="0"/>
              <a:t>stad.</a:t>
            </a:r>
            <a:endParaRPr lang="nl-NL" b="0" i="1" dirty="0" smtClean="0"/>
          </a:p>
          <a:p>
            <a:pPr marL="800100" indent="-342900">
              <a:buFont typeface="Arial"/>
              <a:buChar char="•"/>
            </a:pPr>
            <a:r>
              <a:rPr lang="nl-NL" b="0" i="1" dirty="0" smtClean="0"/>
              <a:t>De betrokken partijen in de jeugdzorg werken nauw en efficiënt samen om de integrale aanpak uit te </a:t>
            </a:r>
            <a:r>
              <a:rPr lang="nl-NL" b="0" i="1" dirty="0" smtClean="0"/>
              <a:t>voeren.</a:t>
            </a:r>
            <a:endParaRPr lang="nl-NL" b="0" i="1" dirty="0"/>
          </a:p>
        </p:txBody>
      </p:sp>
    </p:spTree>
    <p:extLst>
      <p:ext uri="{BB962C8B-B14F-4D97-AF65-F5344CB8AC3E}">
        <p14:creationId xmlns:p14="http://schemas.microsoft.com/office/powerpoint/2010/main" val="66630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Visie en doelen gezondheid gemeente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 smtClean="0"/>
              <a:t>Workshop Ins en Outs DIN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i="1" dirty="0" smtClean="0"/>
              <a:t>Visie</a:t>
            </a:r>
          </a:p>
          <a:p>
            <a:r>
              <a:rPr lang="nl-NL" b="0" i="1" dirty="0" smtClean="0"/>
              <a:t>Wij geloven dat gezondheid fundamenteel is voor </a:t>
            </a:r>
            <a:r>
              <a:rPr lang="nl-NL" b="0" i="1" dirty="0" smtClean="0"/>
              <a:t>een samenleving.</a:t>
            </a:r>
            <a:endParaRPr lang="nl-NL" b="0" i="1" dirty="0" smtClean="0"/>
          </a:p>
          <a:p>
            <a:endParaRPr lang="nl-NL" i="1" dirty="0" smtClean="0"/>
          </a:p>
          <a:p>
            <a:endParaRPr lang="nl-NL" i="1" dirty="0" smtClean="0"/>
          </a:p>
          <a:p>
            <a:r>
              <a:rPr lang="nl-NL" i="1" dirty="0" smtClean="0"/>
              <a:t>Strategische doelen</a:t>
            </a:r>
          </a:p>
          <a:p>
            <a:pPr marL="800100" indent="-342900">
              <a:buFont typeface="Arial"/>
              <a:buChar char="•"/>
            </a:pPr>
            <a:r>
              <a:rPr lang="nl-NL" b="0" i="1" dirty="0" smtClean="0"/>
              <a:t>Inwoners van onze gemeente hebben meer aanbod en toegang tot gezond voedsel dan in </a:t>
            </a:r>
            <a:r>
              <a:rPr lang="nl-NL" b="0" i="1" dirty="0" smtClean="0"/>
              <a:t>welke andere gemeente dan ook.</a:t>
            </a:r>
            <a:endParaRPr lang="nl-NL" b="0" i="1" dirty="0" smtClean="0"/>
          </a:p>
          <a:p>
            <a:pPr marL="800100" indent="-342900">
              <a:buFont typeface="Arial"/>
              <a:buChar char="•"/>
            </a:pPr>
            <a:r>
              <a:rPr lang="nl-NL" b="0" i="1" dirty="0" smtClean="0"/>
              <a:t>Winkeliers en restaurants binnen onze gemeente dragen </a:t>
            </a:r>
            <a:r>
              <a:rPr lang="nl-NL" b="0" i="1" dirty="0" smtClean="0"/>
              <a:t>de visie uit.</a:t>
            </a:r>
            <a:endParaRPr lang="nl-NL" b="0" i="1" dirty="0"/>
          </a:p>
        </p:txBody>
      </p:sp>
      <p:pic>
        <p:nvPicPr>
          <p:cNvPr id="7" name="Tijdelijke aanduiding voor afbeelding 6" descr="ShowImage.ashx.jpg"/>
          <p:cNvPicPr>
            <a:picLocks noGrp="1" noChangeAspect="1"/>
          </p:cNvPicPr>
          <p:nvPr>
            <p:ph type="pic" idx="3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" b="309"/>
          <a:stretch/>
        </p:blipFill>
        <p:spPr>
          <a:xfrm>
            <a:off x="8229600" y="23749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247303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c6734942742158bde2a2b76516a3a1937194"/>
</p:tagLst>
</file>

<file path=ppt/theme/theme1.xml><?xml version="1.0" encoding="utf-8"?>
<a:theme xmlns:a="http://schemas.openxmlformats.org/drawingml/2006/main" name="Presentatie">
  <a:themeElements>
    <a:clrScheme name="ORGANISATIEREGIE">
      <a:dk1>
        <a:sysClr val="windowText" lastClr="000000"/>
      </a:dk1>
      <a:lt1>
        <a:sysClr val="window" lastClr="FFFFFF"/>
      </a:lt1>
      <a:dk2>
        <a:srgbClr val="FFEBCC"/>
      </a:dk2>
      <a:lt2>
        <a:srgbClr val="FFC266"/>
      </a:lt2>
      <a:accent1>
        <a:srgbClr val="FF9900"/>
      </a:accent1>
      <a:accent2>
        <a:srgbClr val="EC7E00"/>
      </a:accent2>
      <a:accent3>
        <a:srgbClr val="D96900"/>
      </a:accent3>
      <a:accent4>
        <a:srgbClr val="CC5200"/>
      </a:accent4>
      <a:accent5>
        <a:srgbClr val="B24100"/>
      </a:accent5>
      <a:accent6>
        <a:srgbClr val="9F2F00"/>
      </a:accent6>
      <a:hlink>
        <a:srgbClr val="FF9900"/>
      </a:hlink>
      <a:folHlink>
        <a:srgbClr val="9F2F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solidFill>
            <a:srgbClr val="FFFFFF"/>
          </a:solidFill>
        </a:ln>
        <a:effectLst>
          <a:outerShdw blurRad="457200" dist="342900" dir="5400000" algn="t" rotWithShape="0">
            <a:prstClr val="black">
              <a:alpha val="30000"/>
            </a:prstClr>
          </a:outerShdw>
        </a:effectLst>
      </a:spPr>
      <a:bodyPr rtlCol="0" anchor="ctr"/>
      <a:lstStyle>
        <a:defPPr algn="ctr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rganisatieRegie.potx" id="{8006D64C-96B8-41B9-8364-F638364920CA}" vid="{9BE6DB99-8BB4-479E-938B-6FC20AC80C75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Presentatie.potx</Template>
  <TotalTime>11717</TotalTime>
  <Words>122</Words>
  <Application>Microsoft Macintosh PowerPoint</Application>
  <PresentationFormat>Aangepast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4" baseType="lpstr">
      <vt:lpstr>Presentatie</vt:lpstr>
      <vt:lpstr>Doelen Inspanningen Netwerk</vt:lpstr>
      <vt:lpstr>Visie jeugdzorg havenstad</vt:lpstr>
      <vt:lpstr>Visie en doelen gezondheid gemeente</vt:lpstr>
    </vt:vector>
  </TitlesOfParts>
  <Manager>Marco Broeknellis</Manager>
  <Company>VORMGEVING.COM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Presentatietitel</dc:title>
  <dc:creator>Erik Zeegers</dc:creator>
  <cp:lastModifiedBy>Robertjan Uijl</cp:lastModifiedBy>
  <cp:revision>813</cp:revision>
  <cp:lastPrinted>2015-02-04T14:03:29Z</cp:lastPrinted>
  <dcterms:created xsi:type="dcterms:W3CDTF">2012-12-03T13:03:40Z</dcterms:created>
  <dcterms:modified xsi:type="dcterms:W3CDTF">2015-02-04T18:28:26Z</dcterms:modified>
</cp:coreProperties>
</file>