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87" r:id="rId3"/>
    <p:sldId id="285" r:id="rId4"/>
    <p:sldId id="274" r:id="rId5"/>
    <p:sldId id="286" r:id="rId6"/>
    <p:sldId id="268" r:id="rId7"/>
    <p:sldId id="291" r:id="rId8"/>
    <p:sldId id="294" r:id="rId9"/>
    <p:sldId id="269" r:id="rId10"/>
    <p:sldId id="27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707" autoAdjust="0"/>
  </p:normalViewPr>
  <p:slideViewPr>
    <p:cSldViewPr snapToGrid="0" snapToObjects="1">
      <p:cViewPr varScale="1">
        <p:scale>
          <a:sx n="124" d="100"/>
          <a:sy n="124" d="100"/>
        </p:scale>
        <p:origin x="17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0C53D3-7940-6A47-A22E-A98B7D548298}" type="datetimeFigureOut">
              <a:rPr lang="en-US" smtClean="0"/>
              <a:t>6/19/19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4620AE-4217-194A-8CD9-DA36E3D8D24B}" type="slidenum">
              <a:rPr lang="en-US" smtClean="0"/>
              <a:t>‹nr.›</a:t>
            </a:fld>
            <a:endParaRPr lang="en-US"/>
          </a:p>
        </p:txBody>
      </p:sp>
    </p:spTree>
    <p:extLst>
      <p:ext uri="{BB962C8B-B14F-4D97-AF65-F5344CB8AC3E}">
        <p14:creationId xmlns:p14="http://schemas.microsoft.com/office/powerpoint/2010/main" val="395757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5F8B9A-7D3B-E04A-BDBD-055BEA8A2D04}" type="datetimeFigureOut">
              <a:rPr lang="en-US" smtClean="0"/>
              <a:t>6/19/19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6BC17-BEC8-D045-A07C-2A63515F29B8}" type="slidenum">
              <a:rPr lang="en-US" smtClean="0"/>
              <a:t>‹nr.›</a:t>
            </a:fld>
            <a:endParaRPr lang="en-US"/>
          </a:p>
        </p:txBody>
      </p:sp>
    </p:spTree>
    <p:extLst>
      <p:ext uri="{BB962C8B-B14F-4D97-AF65-F5344CB8AC3E}">
        <p14:creationId xmlns:p14="http://schemas.microsoft.com/office/powerpoint/2010/main" val="1022632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lvl1pPr defTabSz="906463">
              <a:defRPr sz="2800" b="1">
                <a:solidFill>
                  <a:schemeClr val="tx1"/>
                </a:solidFill>
                <a:latin typeface="Arial" pitchFamily="34" charset="0"/>
              </a:defRPr>
            </a:lvl1pPr>
            <a:lvl2pPr marL="742950" indent="-285750" defTabSz="906463">
              <a:defRPr sz="2800" b="1">
                <a:solidFill>
                  <a:schemeClr val="tx1"/>
                </a:solidFill>
                <a:latin typeface="Arial" pitchFamily="34" charset="0"/>
              </a:defRPr>
            </a:lvl2pPr>
            <a:lvl3pPr marL="1143000" indent="-228600" defTabSz="906463">
              <a:defRPr sz="2800" b="1">
                <a:solidFill>
                  <a:schemeClr val="tx1"/>
                </a:solidFill>
                <a:latin typeface="Arial" pitchFamily="34" charset="0"/>
              </a:defRPr>
            </a:lvl3pPr>
            <a:lvl4pPr marL="1600200" indent="-228600" defTabSz="906463">
              <a:defRPr sz="2800" b="1">
                <a:solidFill>
                  <a:schemeClr val="tx1"/>
                </a:solidFill>
                <a:latin typeface="Arial" pitchFamily="34" charset="0"/>
              </a:defRPr>
            </a:lvl4pPr>
            <a:lvl5pPr marL="2057400" indent="-228600" defTabSz="906463">
              <a:defRPr sz="2800" b="1">
                <a:solidFill>
                  <a:schemeClr val="tx1"/>
                </a:solidFill>
                <a:latin typeface="Arial" pitchFamily="34" charset="0"/>
              </a:defRPr>
            </a:lvl5pPr>
            <a:lvl6pPr marL="2514600" indent="-228600" algn="ctr" defTabSz="906463" eaLnBrk="0" fontAlgn="base" hangingPunct="0">
              <a:spcBef>
                <a:spcPct val="50000"/>
              </a:spcBef>
              <a:spcAft>
                <a:spcPct val="0"/>
              </a:spcAft>
              <a:defRPr sz="2800" b="1">
                <a:solidFill>
                  <a:schemeClr val="tx1"/>
                </a:solidFill>
                <a:latin typeface="Arial" pitchFamily="34" charset="0"/>
              </a:defRPr>
            </a:lvl6pPr>
            <a:lvl7pPr marL="2971800" indent="-228600" algn="ctr" defTabSz="906463" eaLnBrk="0" fontAlgn="base" hangingPunct="0">
              <a:spcBef>
                <a:spcPct val="50000"/>
              </a:spcBef>
              <a:spcAft>
                <a:spcPct val="0"/>
              </a:spcAft>
              <a:defRPr sz="2800" b="1">
                <a:solidFill>
                  <a:schemeClr val="tx1"/>
                </a:solidFill>
                <a:latin typeface="Arial" pitchFamily="34" charset="0"/>
              </a:defRPr>
            </a:lvl7pPr>
            <a:lvl8pPr marL="3429000" indent="-228600" algn="ctr" defTabSz="906463" eaLnBrk="0" fontAlgn="base" hangingPunct="0">
              <a:spcBef>
                <a:spcPct val="50000"/>
              </a:spcBef>
              <a:spcAft>
                <a:spcPct val="0"/>
              </a:spcAft>
              <a:defRPr sz="2800" b="1">
                <a:solidFill>
                  <a:schemeClr val="tx1"/>
                </a:solidFill>
                <a:latin typeface="Arial" pitchFamily="34" charset="0"/>
              </a:defRPr>
            </a:lvl8pPr>
            <a:lvl9pPr marL="3886200" indent="-228600" algn="ctr" defTabSz="906463" eaLnBrk="0" fontAlgn="base" hangingPunct="0">
              <a:spcBef>
                <a:spcPct val="50000"/>
              </a:spcBef>
              <a:spcAft>
                <a:spcPct val="0"/>
              </a:spcAft>
              <a:defRPr sz="2800" b="1">
                <a:solidFill>
                  <a:schemeClr val="tx1"/>
                </a:solidFill>
                <a:latin typeface="Arial" pitchFamily="34" charset="0"/>
              </a:defRPr>
            </a:lvl9pPr>
          </a:lstStyle>
          <a:p>
            <a:fld id="{189793A1-B844-4949-B7AB-36C3EE75342D}" type="slidenum">
              <a:rPr lang="en-GB" altLang="nl-NL" sz="1200" b="0" smtClean="0">
                <a:latin typeface="Times New Roman" pitchFamily="18" charset="0"/>
              </a:rPr>
              <a:pPr/>
              <a:t>6</a:t>
            </a:fld>
            <a:endParaRPr lang="en-GB" altLang="nl-NL" sz="1200" b="0">
              <a:latin typeface="Times New Roman" pitchFamily="18" charset="0"/>
            </a:endParaRPr>
          </a:p>
        </p:txBody>
      </p:sp>
      <p:sp>
        <p:nvSpPr>
          <p:cNvPr id="308227" name="Rectangle 2"/>
          <p:cNvSpPr>
            <a:spLocks noGrp="1" noRot="1" noChangeAspect="1" noChangeArrowheads="1" noTextEdit="1"/>
          </p:cNvSpPr>
          <p:nvPr>
            <p:ph type="sldImg"/>
          </p:nvPr>
        </p:nvSpPr>
        <p:spPr>
          <a:xfrm>
            <a:off x="1143000" y="685800"/>
            <a:ext cx="4572000" cy="3429000"/>
          </a:xfrm>
          <a:ln/>
        </p:spPr>
      </p:sp>
      <p:sp>
        <p:nvSpPr>
          <p:cNvPr id="308228" name="Rectangle 3"/>
          <p:cNvSpPr>
            <a:spLocks noGrp="1" noChangeArrowheads="1"/>
          </p:cNvSpPr>
          <p:nvPr>
            <p:ph type="body" idx="1"/>
          </p:nvPr>
        </p:nvSpPr>
        <p:spPr>
          <a:xfrm>
            <a:off x="685800" y="4343400"/>
            <a:ext cx="5486400" cy="4114800"/>
          </a:xfrm>
          <a:noFill/>
        </p:spPr>
        <p:txBody>
          <a:bodyPr/>
          <a:lstStyle/>
          <a:p>
            <a:endParaRPr lang="en-US" altLang="nl-NL" dirty="0"/>
          </a:p>
        </p:txBody>
      </p:sp>
    </p:spTree>
    <p:extLst>
      <p:ext uri="{BB962C8B-B14F-4D97-AF65-F5344CB8AC3E}">
        <p14:creationId xmlns:p14="http://schemas.microsoft.com/office/powerpoint/2010/main" val="390480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lvl1pPr defTabSz="906463">
              <a:defRPr sz="1400" b="1">
                <a:solidFill>
                  <a:schemeClr val="tx1"/>
                </a:solidFill>
                <a:latin typeface="Arial" pitchFamily="34" charset="0"/>
              </a:defRPr>
            </a:lvl1pPr>
            <a:lvl2pPr marL="742950" indent="-285750" defTabSz="906463">
              <a:defRPr sz="1400" b="1">
                <a:solidFill>
                  <a:schemeClr val="tx1"/>
                </a:solidFill>
                <a:latin typeface="Arial" pitchFamily="34" charset="0"/>
              </a:defRPr>
            </a:lvl2pPr>
            <a:lvl3pPr marL="1143000" indent="-228600" defTabSz="906463">
              <a:defRPr sz="1400" b="1">
                <a:solidFill>
                  <a:schemeClr val="tx1"/>
                </a:solidFill>
                <a:latin typeface="Arial" pitchFamily="34" charset="0"/>
              </a:defRPr>
            </a:lvl3pPr>
            <a:lvl4pPr marL="1600200" indent="-228600" defTabSz="906463">
              <a:defRPr sz="1400" b="1">
                <a:solidFill>
                  <a:schemeClr val="tx1"/>
                </a:solidFill>
                <a:latin typeface="Arial" pitchFamily="34" charset="0"/>
              </a:defRPr>
            </a:lvl4pPr>
            <a:lvl5pPr marL="2057400" indent="-228600" defTabSz="906463">
              <a:defRPr sz="1400" b="1">
                <a:solidFill>
                  <a:schemeClr val="tx1"/>
                </a:solidFill>
                <a:latin typeface="Arial" pitchFamily="34" charset="0"/>
              </a:defRPr>
            </a:lvl5pPr>
            <a:lvl6pPr marL="2514600" indent="-228600" algn="ctr" defTabSz="906463" eaLnBrk="0" fontAlgn="base" hangingPunct="0">
              <a:spcBef>
                <a:spcPct val="50000"/>
              </a:spcBef>
              <a:spcAft>
                <a:spcPct val="0"/>
              </a:spcAft>
              <a:defRPr sz="1400" b="1">
                <a:solidFill>
                  <a:schemeClr val="tx1"/>
                </a:solidFill>
                <a:latin typeface="Arial" pitchFamily="34" charset="0"/>
              </a:defRPr>
            </a:lvl6pPr>
            <a:lvl7pPr marL="2971800" indent="-228600" algn="ctr" defTabSz="906463" eaLnBrk="0" fontAlgn="base" hangingPunct="0">
              <a:spcBef>
                <a:spcPct val="50000"/>
              </a:spcBef>
              <a:spcAft>
                <a:spcPct val="0"/>
              </a:spcAft>
              <a:defRPr sz="1400" b="1">
                <a:solidFill>
                  <a:schemeClr val="tx1"/>
                </a:solidFill>
                <a:latin typeface="Arial" pitchFamily="34" charset="0"/>
              </a:defRPr>
            </a:lvl7pPr>
            <a:lvl8pPr marL="3429000" indent="-228600" algn="ctr" defTabSz="906463" eaLnBrk="0" fontAlgn="base" hangingPunct="0">
              <a:spcBef>
                <a:spcPct val="50000"/>
              </a:spcBef>
              <a:spcAft>
                <a:spcPct val="0"/>
              </a:spcAft>
              <a:defRPr sz="1400" b="1">
                <a:solidFill>
                  <a:schemeClr val="tx1"/>
                </a:solidFill>
                <a:latin typeface="Arial" pitchFamily="34" charset="0"/>
              </a:defRPr>
            </a:lvl8pPr>
            <a:lvl9pPr marL="3886200" indent="-228600" algn="ctr" defTabSz="906463" eaLnBrk="0" fontAlgn="base" hangingPunct="0">
              <a:spcBef>
                <a:spcPct val="50000"/>
              </a:spcBef>
              <a:spcAft>
                <a:spcPct val="0"/>
              </a:spcAft>
              <a:defRPr sz="1400" b="1">
                <a:solidFill>
                  <a:schemeClr val="tx1"/>
                </a:solidFill>
                <a:latin typeface="Arial" pitchFamily="34" charset="0"/>
              </a:defRPr>
            </a:lvl9pPr>
          </a:lstStyle>
          <a:p>
            <a:fld id="{892739E2-440F-4E44-BD4D-38382510593F}" type="slidenum">
              <a:rPr lang="en-GB" altLang="nl-NL" sz="1200" b="0" smtClean="0">
                <a:latin typeface="Times New Roman" pitchFamily="18" charset="0"/>
              </a:rPr>
              <a:pPr/>
              <a:t>7</a:t>
            </a:fld>
            <a:endParaRPr lang="en-GB" altLang="nl-NL" sz="1200" b="0">
              <a:latin typeface="Times New Roman" pitchFamily="18" charset="0"/>
            </a:endParaRPr>
          </a:p>
        </p:txBody>
      </p:sp>
      <p:sp>
        <p:nvSpPr>
          <p:cNvPr id="406531" name="Rectangle 2"/>
          <p:cNvSpPr>
            <a:spLocks noGrp="1" noRot="1" noChangeAspect="1" noChangeArrowheads="1" noTextEdit="1"/>
          </p:cNvSpPr>
          <p:nvPr>
            <p:ph type="sldImg"/>
          </p:nvPr>
        </p:nvSpPr>
        <p:spPr>
          <a:xfrm>
            <a:off x="1143000" y="685800"/>
            <a:ext cx="4572000" cy="3429000"/>
          </a:xfrm>
          <a:ln/>
        </p:spPr>
      </p:sp>
      <p:sp>
        <p:nvSpPr>
          <p:cNvPr id="406532" name="Rectangle 3"/>
          <p:cNvSpPr>
            <a:spLocks noGrp="1" noChangeArrowheads="1"/>
          </p:cNvSpPr>
          <p:nvPr>
            <p:ph type="body" idx="1"/>
          </p:nvPr>
        </p:nvSpPr>
        <p:spPr>
          <a:xfrm>
            <a:off x="914935" y="4343400"/>
            <a:ext cx="5028132" cy="4114800"/>
          </a:xfrm>
          <a:noFill/>
        </p:spPr>
        <p:txBody>
          <a:bodyPr/>
          <a:lstStyle/>
          <a:p>
            <a:r>
              <a:rPr lang="en-US" altLang="nl-NL" sz="800">
                <a:cs typeface="Times New Roman" pitchFamily="18" charset="0"/>
              </a:rPr>
              <a:t>The </a:t>
            </a:r>
            <a:r>
              <a:rPr lang="en-US" altLang="nl-NL" sz="800" b="1" i="1">
                <a:cs typeface="Times New Roman" pitchFamily="18" charset="0"/>
              </a:rPr>
              <a:t>Executive Committee</a:t>
            </a:r>
            <a:r>
              <a:rPr lang="en-US" altLang="nl-NL" sz="800">
                <a:cs typeface="Times New Roman" pitchFamily="18" charset="0"/>
              </a:rPr>
              <a:t> should review and advise the approval of project scope, plans, participants, conclusions and publicity. The Executive Review Committee is comprised of one senior executive each from Metro Group, Intel Corporation and SAP AG.</a:t>
            </a:r>
          </a:p>
          <a:p>
            <a:r>
              <a:rPr lang="en-US" altLang="nl-NL" sz="800">
                <a:cs typeface="Times New Roman" pitchFamily="18" charset="0"/>
              </a:rPr>
              <a:t> </a:t>
            </a:r>
            <a:endParaRPr lang="en-US" altLang="nl-NL" sz="800">
              <a:latin typeface="Book Antiqua" pitchFamily="18" charset="0"/>
              <a:cs typeface="Times New Roman" pitchFamily="18" charset="0"/>
            </a:endParaRPr>
          </a:p>
          <a:p>
            <a:r>
              <a:rPr lang="en-US" altLang="nl-NL" sz="800">
                <a:cs typeface="Times New Roman" pitchFamily="18" charset="0"/>
              </a:rPr>
              <a:t>Within the Executive Committee it is intended that:</a:t>
            </a:r>
          </a:p>
          <a:p>
            <a:r>
              <a:rPr lang="en-US" altLang="nl-NL" sz="800">
                <a:latin typeface="Symbol" pitchFamily="18" charset="2"/>
                <a:cs typeface="Arial" pitchFamily="34" charset="0"/>
              </a:rPr>
              <a:t>·</a:t>
            </a:r>
            <a:r>
              <a:rPr lang="en-US" altLang="nl-NL" sz="800">
                <a:cs typeface="Arial" pitchFamily="34" charset="0"/>
              </a:rPr>
              <a:t>         </a:t>
            </a:r>
            <a:r>
              <a:rPr lang="en-US" altLang="nl-NL" sz="800">
                <a:cs typeface="Times New Roman" pitchFamily="18" charset="0"/>
              </a:rPr>
              <a:t>Metro Group should have primary responsibility for the determination of overall business goals, project scope, deliverables, timeline, public relations and communications strategy</a:t>
            </a:r>
          </a:p>
          <a:p>
            <a:r>
              <a:rPr lang="en-US" altLang="nl-NL" sz="800">
                <a:latin typeface="Symbol" pitchFamily="18" charset="2"/>
                <a:cs typeface="Arial" pitchFamily="34" charset="0"/>
              </a:rPr>
              <a:t>·</a:t>
            </a:r>
            <a:r>
              <a:rPr lang="en-US" altLang="nl-NL" sz="800">
                <a:cs typeface="Arial" pitchFamily="34" charset="0"/>
              </a:rPr>
              <a:t>         </a:t>
            </a:r>
            <a:r>
              <a:rPr lang="en-US" altLang="nl-NL" sz="800">
                <a:cs typeface="Times New Roman" pitchFamily="18" charset="0"/>
              </a:rPr>
              <a:t>Intel Corporation should have advisory responsibility for matters of system architecture </a:t>
            </a:r>
          </a:p>
          <a:p>
            <a:r>
              <a:rPr lang="en-US" altLang="nl-NL" sz="800">
                <a:latin typeface="Symbol" pitchFamily="18" charset="2"/>
                <a:cs typeface="Arial" pitchFamily="34" charset="0"/>
              </a:rPr>
              <a:t>·</a:t>
            </a:r>
            <a:r>
              <a:rPr lang="en-US" altLang="nl-NL" sz="800">
                <a:cs typeface="Arial" pitchFamily="34" charset="0"/>
              </a:rPr>
              <a:t>         </a:t>
            </a:r>
            <a:r>
              <a:rPr lang="en-US" altLang="nl-NL" sz="800">
                <a:cs typeface="Times New Roman" pitchFamily="18" charset="0"/>
              </a:rPr>
              <a:t>SAP and IBM should have primary responsibility for software and application integration.</a:t>
            </a:r>
          </a:p>
          <a:p>
            <a:r>
              <a:rPr lang="en-US" altLang="nl-NL" sz="800">
                <a:cs typeface="Times New Roman" pitchFamily="18" charset="0"/>
              </a:rPr>
              <a:t> </a:t>
            </a:r>
          </a:p>
          <a:p>
            <a:r>
              <a:rPr lang="en-US" altLang="nl-NL" sz="800">
                <a:cs typeface="Times New Roman" pitchFamily="18" charset="0"/>
              </a:rPr>
              <a:t>The Future Store Initiative Project Manager is identified by Metro Group and directly reports to the senior Metro Group member of the Executive Committee.</a:t>
            </a:r>
            <a:endParaRPr lang="en-US" altLang="nl-NL" sz="800">
              <a:latin typeface="Book Antiqua" pitchFamily="18" charset="0"/>
              <a:cs typeface="Times New Roman" pitchFamily="18" charset="0"/>
            </a:endParaRPr>
          </a:p>
          <a:p>
            <a:r>
              <a:rPr lang="en-US" altLang="nl-NL" sz="800">
                <a:cs typeface="Times New Roman" pitchFamily="18" charset="0"/>
              </a:rPr>
              <a:t> </a:t>
            </a:r>
          </a:p>
          <a:p>
            <a:r>
              <a:rPr lang="en-US" altLang="nl-NL" sz="800">
                <a:cs typeface="Times New Roman" pitchFamily="18" charset="0"/>
              </a:rPr>
              <a:t>b. The </a:t>
            </a:r>
            <a:r>
              <a:rPr lang="en-US" altLang="nl-NL" sz="800" b="1" i="1">
                <a:cs typeface="Times New Roman" pitchFamily="18" charset="0"/>
              </a:rPr>
              <a:t>Project Committee</a:t>
            </a:r>
            <a:r>
              <a:rPr lang="en-US" altLang="nl-NL" sz="800">
                <a:cs typeface="Times New Roman" pitchFamily="18" charset="0"/>
              </a:rPr>
              <a:t> should be formed by executive representatives of Metro Group, Intel Corporation, SAP, IBM and executive representatives of those companies and organizations invited by the Core Parties to participate in the Future Store Initiative.  The purpose of the Project Committee is to provide regular and clear project communication, as well as a forum for advice and consultation, to the community of key project Members. </a:t>
            </a:r>
          </a:p>
          <a:p>
            <a:r>
              <a:rPr lang="en-US" altLang="nl-NL" sz="800">
                <a:cs typeface="Times New Roman" pitchFamily="18" charset="0"/>
              </a:rPr>
              <a:t> </a:t>
            </a:r>
          </a:p>
          <a:p>
            <a:r>
              <a:rPr lang="en-US" altLang="nl-NL" sz="800">
                <a:cs typeface="Times New Roman" pitchFamily="18" charset="0"/>
              </a:rPr>
              <a:t>It is intended that Members of the Executive Committee will decide on participants to be accepted into the Project Committee.  If all four members of the Executive Committee agree, then the Project Committee should accept the nominee company.  Each Project Committee member would designate a representative to the committee, as well as a corporate executive sponsor.  It is intended that the Project Committee will meet via conference call no less than every other week and quarterly prima facie meetings.  Moreover, it is intended that Membership in the Project Committee and continued participation rights are reserved and by invitation only.  Metro Group, Intel Corporation SAP and IBM reserve the right, by consensus agreement, to add or subtract members from the Project Committee without notification.</a:t>
            </a:r>
          </a:p>
          <a:p>
            <a:r>
              <a:rPr lang="en-US" altLang="nl-NL" sz="800">
                <a:cs typeface="Times New Roman" pitchFamily="18" charset="0"/>
              </a:rPr>
              <a:t> </a:t>
            </a:r>
          </a:p>
          <a:p>
            <a:r>
              <a:rPr lang="en-US" altLang="nl-NL" sz="800">
                <a:cs typeface="Times New Roman" pitchFamily="18" charset="0"/>
              </a:rPr>
              <a:t>Project Members should report to the Executive Committee, which directs the activities of the Project Committee. To start different initiatives, Project Members will be expected to invest a cash contribution to the Initiative’s Fund, and services, personnel, hardware, or software as required for the execution of assigned project deliverables. The Executive Committee intend to extend an invitation to prospective Project Members at one of two levels of participation – Gold and Silver --  which differ according to the intended contribution and benefits </a:t>
            </a:r>
          </a:p>
          <a:p>
            <a:endParaRPr lang="en-US" altLang="nl-NL" sz="800"/>
          </a:p>
        </p:txBody>
      </p:sp>
    </p:spTree>
    <p:extLst>
      <p:ext uri="{BB962C8B-B14F-4D97-AF65-F5344CB8AC3E}">
        <p14:creationId xmlns:p14="http://schemas.microsoft.com/office/powerpoint/2010/main" val="4053873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resentatie">
    <p:spTree>
      <p:nvGrpSpPr>
        <p:cNvPr id="1" name=""/>
        <p:cNvGrpSpPr/>
        <p:nvPr/>
      </p:nvGrpSpPr>
      <p:grpSpPr>
        <a:xfrm>
          <a:off x="0" y="0"/>
          <a:ext cx="0" cy="0"/>
          <a:chOff x="0" y="0"/>
          <a:chExt cx="0" cy="0"/>
        </a:xfrm>
      </p:grpSpPr>
      <p:sp>
        <p:nvSpPr>
          <p:cNvPr id="14" name="Rectangle 13"/>
          <p:cNvSpPr/>
          <p:nvPr/>
        </p:nvSpPr>
        <p:spPr>
          <a:xfrm>
            <a:off x="0"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768978"/>
            <a:ext cx="7772400" cy="1346022"/>
          </a:xfrm>
        </p:spPr>
        <p:txBody>
          <a:bodyPr/>
          <a:lstStyle>
            <a:lvl1pPr algn="r">
              <a:defRPr sz="5000">
                <a:solidFill>
                  <a:schemeClr val="tx1"/>
                </a:solidFill>
                <a:latin typeface="Minion Pro" panose="02040503050201020203" pitchFamily="18" charset="0"/>
                <a:cs typeface="Minion Pro" panose="02040503050201020203" pitchFamily="18" charset="0"/>
              </a:defRPr>
            </a:lvl1pPr>
          </a:lstStyle>
          <a:p>
            <a:r>
              <a:rPr lang="nl-NL"/>
              <a:t>Klik om de stijl te bewerken</a:t>
            </a:r>
            <a:endParaRPr lang="en-US" dirty="0"/>
          </a:p>
        </p:txBody>
      </p:sp>
      <p:sp>
        <p:nvSpPr>
          <p:cNvPr id="3" name="Subtitle 2"/>
          <p:cNvSpPr>
            <a:spLocks noGrp="1"/>
          </p:cNvSpPr>
          <p:nvPr>
            <p:ph type="subTitle" idx="1"/>
          </p:nvPr>
        </p:nvSpPr>
        <p:spPr>
          <a:xfrm>
            <a:off x="685800" y="3969402"/>
            <a:ext cx="7772400" cy="800063"/>
          </a:xfrm>
        </p:spPr>
        <p:txBody>
          <a:bodyPr>
            <a:normAutofit/>
          </a:bodyPr>
          <a:lstStyle>
            <a:lvl1pPr marL="0" indent="0" algn="r">
              <a:buNone/>
              <a:defRPr sz="2000">
                <a:solidFill>
                  <a:schemeClr val="accent3"/>
                </a:solidFill>
                <a:latin typeface="DINPro-Medium" panose="02000503030000020004"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pic>
        <p:nvPicPr>
          <p:cNvPr id="11" name="Picture 10"/>
          <p:cNvPicPr>
            <a:picLocks noChangeAspect="1"/>
          </p:cNvPicPr>
          <p:nvPr/>
        </p:nvPicPr>
        <p:blipFill>
          <a:blip r:embed="rId2"/>
          <a:stretch>
            <a:fillRect/>
          </a:stretch>
        </p:blipFill>
        <p:spPr>
          <a:xfrm>
            <a:off x="-1" y="-1"/>
            <a:ext cx="3681755" cy="1862037"/>
          </a:xfrm>
          <a:prstGeom prst="rect">
            <a:avLst/>
          </a:prstGeom>
        </p:spPr>
      </p:pic>
      <p:pic>
        <p:nvPicPr>
          <p:cNvPr id="13" name="Picture 12"/>
          <p:cNvPicPr>
            <a:picLocks noChangeAspect="1"/>
          </p:cNvPicPr>
          <p:nvPr/>
        </p:nvPicPr>
        <p:blipFill>
          <a:blip r:embed="rId3"/>
          <a:stretch>
            <a:fillRect/>
          </a:stretch>
        </p:blipFill>
        <p:spPr>
          <a:xfrm>
            <a:off x="4150720" y="309698"/>
            <a:ext cx="4593002" cy="1552339"/>
          </a:xfrm>
          <a:prstGeom prst="rect">
            <a:avLst/>
          </a:prstGeom>
        </p:spPr>
      </p:pic>
      <p:pic>
        <p:nvPicPr>
          <p:cNvPr id="18" name="Picture 17"/>
          <p:cNvPicPr>
            <a:picLocks noChangeAspect="1"/>
          </p:cNvPicPr>
          <p:nvPr/>
        </p:nvPicPr>
        <p:blipFill>
          <a:blip r:embed="rId4"/>
          <a:stretch>
            <a:fillRect/>
          </a:stretch>
        </p:blipFill>
        <p:spPr>
          <a:xfrm>
            <a:off x="4920078" y="6259130"/>
            <a:ext cx="3823644" cy="311428"/>
          </a:xfrm>
          <a:prstGeom prst="rect">
            <a:avLst/>
          </a:prstGeom>
        </p:spPr>
      </p:pic>
      <p:sp>
        <p:nvSpPr>
          <p:cNvPr id="9" name="Text Placeholder 3"/>
          <p:cNvSpPr>
            <a:spLocks noGrp="1"/>
          </p:cNvSpPr>
          <p:nvPr>
            <p:ph type="body" sz="half" idx="2"/>
          </p:nvPr>
        </p:nvSpPr>
        <p:spPr>
          <a:xfrm>
            <a:off x="413417" y="6276648"/>
            <a:ext cx="3737303" cy="478263"/>
          </a:xfrm>
        </p:spPr>
        <p:txBody>
          <a:bodyPr>
            <a:normAutofit/>
          </a:bodyPr>
          <a:lstStyle>
            <a:lvl1pPr marL="0" indent="0" algn="l">
              <a:buNone/>
              <a:defRPr sz="1200">
                <a:ln>
                  <a:noFill/>
                </a:ln>
                <a:solidFill>
                  <a:schemeClr val="accent5"/>
                </a:solidFill>
                <a:latin typeface="DINPro-Medium" panose="02000503030000020004" pitchFamily="50"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80182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74715" y="4800600"/>
            <a:ext cx="7939582" cy="566738"/>
          </a:xfrm>
        </p:spPr>
        <p:txBody>
          <a:bodyPr anchor="b"/>
          <a:lstStyle>
            <a:lvl1pPr algn="l">
              <a:defRPr sz="2400" b="0">
                <a:latin typeface="DINPro-Medium" panose="02000503030000020004" pitchFamily="50" charset="0"/>
              </a:defRPr>
            </a:lvl1pPr>
          </a:lstStyle>
          <a:p>
            <a:r>
              <a:rPr lang="nl-NL"/>
              <a:t>Klik om de stijl te bewerken</a:t>
            </a:r>
            <a:endParaRPr lang="en-US" dirty="0"/>
          </a:p>
        </p:txBody>
      </p:sp>
      <p:sp>
        <p:nvSpPr>
          <p:cNvPr id="3" name="Picture Placeholder 2"/>
          <p:cNvSpPr>
            <a:spLocks noGrp="1"/>
          </p:cNvSpPr>
          <p:nvPr>
            <p:ph type="pic" idx="1"/>
          </p:nvPr>
        </p:nvSpPr>
        <p:spPr>
          <a:xfrm>
            <a:off x="574715" y="612775"/>
            <a:ext cx="7939582" cy="4114800"/>
          </a:xfrm>
        </p:spPr>
        <p:txBody>
          <a:bodyPr/>
          <a:lstStyle>
            <a:lvl1pPr marL="0" indent="0">
              <a:buNone/>
              <a:defRPr sz="3200">
                <a:latin typeface="DINPro-Medium" panose="02000503030000020004"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74715" y="5367338"/>
            <a:ext cx="7939582" cy="804862"/>
          </a:xfrm>
        </p:spPr>
        <p:txBody>
          <a:bodyPr/>
          <a:lstStyle>
            <a:lvl1pPr marL="0" indent="0">
              <a:buNone/>
              <a:defRPr sz="1400">
                <a:latin typeface="DINPro-Medium" panose="02000503030000020004" pitchFamily="50"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Slide Number Placeholder 5"/>
          <p:cNvSpPr>
            <a:spLocks noGrp="1"/>
          </p:cNvSpPr>
          <p:nvPr>
            <p:ph type="sldNum" sz="quarter" idx="4"/>
          </p:nvPr>
        </p:nvSpPr>
        <p:spPr>
          <a:xfrm>
            <a:off x="457200" y="6259130"/>
            <a:ext cx="2133600" cy="365125"/>
          </a:xfrm>
          <a:prstGeom prst="rect">
            <a:avLst/>
          </a:prstGeom>
        </p:spPr>
        <p:txBody>
          <a:bodyPr/>
          <a:lstStyle>
            <a:lvl1pPr>
              <a:defRPr>
                <a:solidFill>
                  <a:schemeClr val="accent3"/>
                </a:solidFill>
                <a:latin typeface="DINPro-Medium" panose="02000503030000020004" pitchFamily="50" charset="0"/>
              </a:defRPr>
            </a:lvl1pPr>
          </a:lstStyle>
          <a:p>
            <a:fld id="{EF6C9A2D-6A98-984A-8122-956E90D92B29}" type="slidenum">
              <a:rPr lang="en-US" smtClean="0"/>
              <a:pPr/>
              <a:t>‹nr.›</a:t>
            </a:fld>
            <a:endParaRPr lang="en-US" dirty="0"/>
          </a:p>
        </p:txBody>
      </p:sp>
    </p:spTree>
    <p:extLst>
      <p:ext uri="{BB962C8B-B14F-4D97-AF65-F5344CB8AC3E}">
        <p14:creationId xmlns:p14="http://schemas.microsoft.com/office/powerpoint/2010/main" val="158156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solidFill>
                <a:latin typeface="DINPro-Medium" panose="02000503030000020004" pitchFamily="50" charset="0"/>
              </a:defRPr>
            </a:lvl1pPr>
          </a:lstStyle>
          <a:p>
            <a:r>
              <a:rPr lang="nl-NL"/>
              <a:t>Klik om de stijl te bewerken</a:t>
            </a:r>
            <a:endParaRPr lang="en-US" dirty="0"/>
          </a:p>
        </p:txBody>
      </p:sp>
      <p:sp>
        <p:nvSpPr>
          <p:cNvPr id="7" name="Slide Number Placeholder 5"/>
          <p:cNvSpPr>
            <a:spLocks noGrp="1"/>
          </p:cNvSpPr>
          <p:nvPr>
            <p:ph type="sldNum" sz="quarter" idx="4"/>
          </p:nvPr>
        </p:nvSpPr>
        <p:spPr>
          <a:xfrm>
            <a:off x="457200" y="6259130"/>
            <a:ext cx="2133600" cy="365125"/>
          </a:xfrm>
          <a:prstGeom prst="rect">
            <a:avLst/>
          </a:prstGeom>
        </p:spPr>
        <p:txBody>
          <a:bodyPr/>
          <a:lstStyle>
            <a:lvl1pPr>
              <a:defRPr>
                <a:solidFill>
                  <a:schemeClr val="accent3"/>
                </a:solidFill>
                <a:latin typeface="DINPro-Medium" panose="02000503030000020004" pitchFamily="50" charset="0"/>
              </a:defRPr>
            </a:lvl1pPr>
          </a:lstStyle>
          <a:p>
            <a:fld id="{EF6C9A2D-6A98-984A-8122-956E90D92B29}" type="slidenum">
              <a:rPr lang="en-US" smtClean="0"/>
              <a:pPr/>
              <a:t>‹nr.›</a:t>
            </a:fld>
            <a:endParaRPr lang="en-US" dirty="0"/>
          </a:p>
        </p:txBody>
      </p:sp>
      <p:sp>
        <p:nvSpPr>
          <p:cNvPr id="8" name="Text Placeholder 2"/>
          <p:cNvSpPr>
            <a:spLocks noGrp="1"/>
          </p:cNvSpPr>
          <p:nvPr>
            <p:ph idx="1"/>
          </p:nvPr>
        </p:nvSpPr>
        <p:spPr>
          <a:xfrm>
            <a:off x="457200" y="1891863"/>
            <a:ext cx="8229600" cy="3836275"/>
          </a:xfrm>
          <a:prstGeom prst="rect">
            <a:avLst/>
          </a:prstGeom>
        </p:spPr>
        <p:txBody>
          <a:bodyPr vert="horz" lIns="91440" tIns="45720" rIns="91440" bIns="45720" rtlCol="0">
            <a:normAutofit/>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25596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oofdstuk tite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794950"/>
            <a:ext cx="7772400" cy="641090"/>
          </a:xfrm>
        </p:spPr>
        <p:txBody>
          <a:bodyPr anchor="b"/>
          <a:lstStyle>
            <a:lvl1pPr marL="0" indent="0" algn="r">
              <a:buNone/>
              <a:defRPr sz="2000">
                <a:solidFill>
                  <a:srgbClr val="F96B26"/>
                </a:solidFill>
                <a:latin typeface="DINPro-Medium" panose="02000503030000020004"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Slide Number Placeholder 5"/>
          <p:cNvSpPr>
            <a:spLocks noGrp="1"/>
          </p:cNvSpPr>
          <p:nvPr>
            <p:ph type="sldNum" sz="quarter" idx="4"/>
          </p:nvPr>
        </p:nvSpPr>
        <p:spPr>
          <a:xfrm>
            <a:off x="457200" y="6259130"/>
            <a:ext cx="2133600" cy="365125"/>
          </a:xfrm>
          <a:prstGeom prst="rect">
            <a:avLst/>
          </a:prstGeom>
        </p:spPr>
        <p:txBody>
          <a:bodyPr/>
          <a:lstStyle>
            <a:lvl1pPr>
              <a:defRPr>
                <a:solidFill>
                  <a:schemeClr val="accent3"/>
                </a:solidFill>
                <a:latin typeface="DINPro-Medium" panose="02000503030000020004" pitchFamily="50" charset="0"/>
              </a:defRPr>
            </a:lvl1pPr>
          </a:lstStyle>
          <a:p>
            <a:fld id="{EF6C9A2D-6A98-984A-8122-956E90D92B29}" type="slidenum">
              <a:rPr lang="en-US" smtClean="0"/>
              <a:pPr/>
              <a:t>‹nr.›</a:t>
            </a:fld>
            <a:endParaRPr lang="en-US" dirty="0"/>
          </a:p>
        </p:txBody>
      </p:sp>
      <p:sp>
        <p:nvSpPr>
          <p:cNvPr id="8" name="Title 1"/>
          <p:cNvSpPr>
            <a:spLocks noGrp="1"/>
          </p:cNvSpPr>
          <p:nvPr>
            <p:ph type="ctrTitle"/>
          </p:nvPr>
        </p:nvSpPr>
        <p:spPr>
          <a:xfrm>
            <a:off x="722313" y="2760175"/>
            <a:ext cx="7772400" cy="1242043"/>
          </a:xfrm>
        </p:spPr>
        <p:txBody>
          <a:bodyPr/>
          <a:lstStyle>
            <a:lvl1pPr algn="r">
              <a:defRPr sz="5000">
                <a:solidFill>
                  <a:schemeClr val="tx1"/>
                </a:solidFill>
                <a:latin typeface="Minion Pro" panose="02040503050201020203" pitchFamily="18" charset="0"/>
                <a:cs typeface="Minion Pro" panose="02040503050201020203" pitchFamily="18" charset="0"/>
              </a:defRPr>
            </a:lvl1pPr>
          </a:lstStyle>
          <a:p>
            <a:r>
              <a:rPr lang="nl-NL"/>
              <a:t>Klik om de stijl te bewerken</a:t>
            </a:r>
            <a:endParaRPr lang="en-US" dirty="0"/>
          </a:p>
        </p:txBody>
      </p:sp>
      <p:pic>
        <p:nvPicPr>
          <p:cNvPr id="10" name="Picture 9"/>
          <p:cNvPicPr>
            <a:picLocks noChangeAspect="1"/>
          </p:cNvPicPr>
          <p:nvPr/>
        </p:nvPicPr>
        <p:blipFill>
          <a:blip r:embed="rId2"/>
          <a:stretch>
            <a:fillRect/>
          </a:stretch>
        </p:blipFill>
        <p:spPr>
          <a:xfrm>
            <a:off x="-1" y="-1"/>
            <a:ext cx="3681755" cy="1862037"/>
          </a:xfrm>
          <a:prstGeom prst="rect">
            <a:avLst/>
          </a:prstGeom>
        </p:spPr>
      </p:pic>
      <p:pic>
        <p:nvPicPr>
          <p:cNvPr id="9" name="Picture 8"/>
          <p:cNvPicPr>
            <a:picLocks noChangeAspect="1"/>
          </p:cNvPicPr>
          <p:nvPr userDrawn="1"/>
        </p:nvPicPr>
        <p:blipFill>
          <a:blip r:embed="rId3"/>
          <a:stretch>
            <a:fillRect/>
          </a:stretch>
        </p:blipFill>
        <p:spPr>
          <a:xfrm>
            <a:off x="8074505" y="5845146"/>
            <a:ext cx="769951" cy="688427"/>
          </a:xfrm>
          <a:prstGeom prst="rect">
            <a:avLst/>
          </a:prstGeom>
        </p:spPr>
      </p:pic>
      <p:pic>
        <p:nvPicPr>
          <p:cNvPr id="11" name="Picture 10"/>
          <p:cNvPicPr>
            <a:picLocks noChangeAspect="1"/>
          </p:cNvPicPr>
          <p:nvPr userDrawn="1"/>
        </p:nvPicPr>
        <p:blipFill>
          <a:blip r:embed="rId4"/>
          <a:stretch>
            <a:fillRect/>
          </a:stretch>
        </p:blipFill>
        <p:spPr>
          <a:xfrm>
            <a:off x="5269625" y="6470073"/>
            <a:ext cx="3111500" cy="63500"/>
          </a:xfrm>
          <a:prstGeom prst="rect">
            <a:avLst/>
          </a:prstGeom>
        </p:spPr>
      </p:pic>
    </p:spTree>
    <p:extLst>
      <p:ext uri="{BB962C8B-B14F-4D97-AF65-F5344CB8AC3E}">
        <p14:creationId xmlns:p14="http://schemas.microsoft.com/office/powerpoint/2010/main" val="66154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yc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solidFill>
                  <a:schemeClr val="accent3"/>
                </a:solidFill>
                <a:latin typeface="DINPro-Medium" panose="02000503030000020004" pitchFamily="50" charset="0"/>
              </a:defRPr>
            </a:lvl1pPr>
          </a:lstStyle>
          <a:p>
            <a:r>
              <a:rPr lang="nl-NL"/>
              <a:t>Klik om de stijl te bewerken</a:t>
            </a:r>
            <a:endParaRPr lang="en-US" dirty="0"/>
          </a:p>
        </p:txBody>
      </p:sp>
      <p:sp>
        <p:nvSpPr>
          <p:cNvPr id="3" name="Slide Number Placeholder 2"/>
          <p:cNvSpPr>
            <a:spLocks noGrp="1"/>
          </p:cNvSpPr>
          <p:nvPr>
            <p:ph type="sldNum" sz="quarter" idx="10"/>
          </p:nvPr>
        </p:nvSpPr>
        <p:spPr/>
        <p:txBody>
          <a:bodyPr/>
          <a:lstStyle/>
          <a:p>
            <a:fld id="{EF6C9A2D-6A98-984A-8122-956E90D92B29}" type="slidenum">
              <a:rPr lang="en-US" smtClean="0"/>
              <a:pPr/>
              <a:t>‹nr.›</a:t>
            </a:fld>
            <a:endParaRPr lang="en-US"/>
          </a:p>
        </p:txBody>
      </p:sp>
    </p:spTree>
    <p:extLst>
      <p:ext uri="{BB962C8B-B14F-4D97-AF65-F5344CB8AC3E}">
        <p14:creationId xmlns:p14="http://schemas.microsoft.com/office/powerpoint/2010/main" val="30325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n>
                  <a:noFill/>
                </a:ln>
                <a:solidFill>
                  <a:srgbClr val="F96B26"/>
                </a:solidFill>
                <a:latin typeface="DINPro-Medium" panose="02000503030000020004" pitchFamily="50" charset="0"/>
              </a:defRPr>
            </a:lvl1pPr>
          </a:lstStyle>
          <a:p>
            <a:r>
              <a:rPr lang="nl-NL"/>
              <a:t>Klik om de stijl te bewerken</a:t>
            </a:r>
            <a:endParaRPr lang="en-US" dirty="0"/>
          </a:p>
        </p:txBody>
      </p:sp>
      <p:sp>
        <p:nvSpPr>
          <p:cNvPr id="3" name="Slide Number Placeholder 2"/>
          <p:cNvSpPr>
            <a:spLocks noGrp="1"/>
          </p:cNvSpPr>
          <p:nvPr>
            <p:ph type="sldNum" sz="quarter" idx="10"/>
          </p:nvPr>
        </p:nvSpPr>
        <p:spPr/>
        <p:txBody>
          <a:bodyPr/>
          <a:lstStyle>
            <a:lvl1pPr>
              <a:defRPr>
                <a:latin typeface="DINPro-Medium" panose="02000503030000020004" pitchFamily="50" charset="0"/>
              </a:defRPr>
            </a:lvl1pPr>
          </a:lstStyle>
          <a:p>
            <a:fld id="{EF6C9A2D-6A98-984A-8122-956E90D92B29}" type="slidenum">
              <a:rPr lang="en-US" smtClean="0"/>
              <a:pPr/>
              <a:t>‹nr.›</a:t>
            </a:fld>
            <a:endParaRPr lang="en-US" dirty="0"/>
          </a:p>
        </p:txBody>
      </p:sp>
      <p:cxnSp>
        <p:nvCxnSpPr>
          <p:cNvPr id="10" name="Straight Connector 9"/>
          <p:cNvCxnSpPr/>
          <p:nvPr userDrawn="1"/>
        </p:nvCxnSpPr>
        <p:spPr>
          <a:xfrm>
            <a:off x="4565662" y="2031371"/>
            <a:ext cx="0" cy="360000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9" name="Table Placeholder 6"/>
          <p:cNvSpPr>
            <a:spLocks noGrp="1"/>
          </p:cNvSpPr>
          <p:nvPr>
            <p:ph type="tbl" sz="quarter" idx="11"/>
          </p:nvPr>
        </p:nvSpPr>
        <p:spPr>
          <a:xfrm>
            <a:off x="457200" y="2119313"/>
            <a:ext cx="3869559" cy="3197225"/>
          </a:xfrm>
        </p:spPr>
        <p:txBody>
          <a:bodyPr/>
          <a:lstStyle>
            <a:lvl1pPr>
              <a:defRPr>
                <a:latin typeface="DINPro-Medium" panose="02000503030000020004" pitchFamily="50" charset="0"/>
              </a:defRPr>
            </a:lvl1pPr>
          </a:lstStyle>
          <a:p>
            <a:r>
              <a:rPr lang="nl-NL"/>
              <a:t>Klik op het pictogram als u een tabel wilt toevoegen</a:t>
            </a:r>
            <a:endParaRPr lang="en-US" dirty="0"/>
          </a:p>
        </p:txBody>
      </p:sp>
      <p:sp>
        <p:nvSpPr>
          <p:cNvPr id="15" name="Chart Placeholder 14"/>
          <p:cNvSpPr>
            <a:spLocks noGrp="1"/>
          </p:cNvSpPr>
          <p:nvPr>
            <p:ph type="chart" sz="quarter" idx="12"/>
          </p:nvPr>
        </p:nvSpPr>
        <p:spPr>
          <a:xfrm>
            <a:off x="4738688" y="2119313"/>
            <a:ext cx="3948112" cy="3127375"/>
          </a:xfrm>
        </p:spPr>
        <p:txBody>
          <a:bodyPr/>
          <a:lstStyle>
            <a:lvl1pPr>
              <a:defRPr>
                <a:latin typeface="DINPro-Medium" panose="02000503030000020004" pitchFamily="50" charset="0"/>
              </a:defRPr>
            </a:lvl1pPr>
          </a:lstStyle>
          <a:p>
            <a:r>
              <a:rPr lang="nl-NL"/>
              <a:t>Klik op het pictogram als u een grafiek wilt toevoegen</a:t>
            </a:r>
            <a:endParaRPr lang="en-US" dirty="0"/>
          </a:p>
        </p:txBody>
      </p:sp>
    </p:spTree>
    <p:extLst>
      <p:ext uri="{BB962C8B-B14F-4D97-AF65-F5344CB8AC3E}">
        <p14:creationId xmlns:p14="http://schemas.microsoft.com/office/powerpoint/2010/main" val="237312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96B26"/>
                </a:solidFill>
                <a:latin typeface="DINPro-Medium" panose="02000503030000020004" pitchFamily="50" charset="0"/>
              </a:defRPr>
            </a:lvl1pPr>
          </a:lstStyle>
          <a:p>
            <a:r>
              <a:rPr lang="nl-NL"/>
              <a:t>Klik om de stijl te bewerken</a:t>
            </a:r>
            <a:endParaRPr lang="en-US" dirty="0"/>
          </a:p>
        </p:txBody>
      </p:sp>
      <p:sp>
        <p:nvSpPr>
          <p:cNvPr id="3" name="Content Placeholder 2"/>
          <p:cNvSpPr>
            <a:spLocks noGrp="1"/>
          </p:cNvSpPr>
          <p:nvPr>
            <p:ph sz="half" idx="1"/>
          </p:nvPr>
        </p:nvSpPr>
        <p:spPr>
          <a:xfrm>
            <a:off x="457200" y="1918138"/>
            <a:ext cx="4038600" cy="3713655"/>
          </a:xfrm>
        </p:spPr>
        <p:txBody>
          <a:bodyPr/>
          <a:lstStyle>
            <a:lvl1pPr>
              <a:defRPr sz="2400">
                <a:latin typeface="DINPro-Medium" panose="02000503030000020004" pitchFamily="50" charset="0"/>
              </a:defRPr>
            </a:lvl1pPr>
            <a:lvl2pPr>
              <a:defRPr sz="2200">
                <a:latin typeface="DINPro-Medium" panose="02000503030000020004" pitchFamily="50" charset="0"/>
              </a:defRPr>
            </a:lvl2pPr>
            <a:lvl3pPr>
              <a:defRPr sz="2000">
                <a:latin typeface="DINPro-Medium" panose="02000503030000020004" pitchFamily="50" charset="0"/>
              </a:defRPr>
            </a:lvl3pPr>
            <a:lvl4pPr>
              <a:defRPr sz="1800">
                <a:latin typeface="DINPro-Medium" panose="02000503030000020004" pitchFamily="50" charset="0"/>
              </a:defRPr>
            </a:lvl4pPr>
            <a:lvl5pPr>
              <a:defRPr sz="1800">
                <a:latin typeface="DINPro-Medium" panose="02000503030000020004" pitchFamily="50"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48200" y="1918138"/>
            <a:ext cx="4038600" cy="3713655"/>
          </a:xfrm>
        </p:spPr>
        <p:txBody>
          <a:bodyPr/>
          <a:lstStyle>
            <a:lvl1pPr>
              <a:defRPr sz="2400">
                <a:latin typeface="DINPro-Medium" panose="02000503030000020004" pitchFamily="50" charset="0"/>
              </a:defRPr>
            </a:lvl1pPr>
            <a:lvl2pPr>
              <a:defRPr sz="2200">
                <a:latin typeface="DINPro-Medium" panose="02000503030000020004" pitchFamily="50" charset="0"/>
              </a:defRPr>
            </a:lvl2pPr>
            <a:lvl3pPr>
              <a:defRPr sz="2000">
                <a:latin typeface="DINPro-Medium" panose="02000503030000020004" pitchFamily="50" charset="0"/>
              </a:defRPr>
            </a:lvl3pPr>
            <a:lvl4pPr>
              <a:defRPr sz="1800">
                <a:latin typeface="DINPro-Medium" panose="02000503030000020004" pitchFamily="50" charset="0"/>
              </a:defRPr>
            </a:lvl4pPr>
            <a:lvl5pPr>
              <a:defRPr sz="1800">
                <a:latin typeface="DINPro-Medium" panose="02000503030000020004" pitchFamily="50"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Slide Number Placeholder 5"/>
          <p:cNvSpPr>
            <a:spLocks noGrp="1"/>
          </p:cNvSpPr>
          <p:nvPr>
            <p:ph type="sldNum" sz="quarter" idx="4"/>
          </p:nvPr>
        </p:nvSpPr>
        <p:spPr>
          <a:xfrm>
            <a:off x="457200" y="6259130"/>
            <a:ext cx="2133600" cy="365125"/>
          </a:xfrm>
          <a:prstGeom prst="rect">
            <a:avLst/>
          </a:prstGeom>
        </p:spPr>
        <p:txBody>
          <a:bodyPr/>
          <a:lstStyle>
            <a:lvl1pPr>
              <a:defRPr>
                <a:solidFill>
                  <a:schemeClr val="accent3"/>
                </a:solidFill>
                <a:latin typeface="DINPro-Medium" panose="02000503030000020004" pitchFamily="50" charset="0"/>
              </a:defRPr>
            </a:lvl1pPr>
          </a:lstStyle>
          <a:p>
            <a:fld id="{EF6C9A2D-6A98-984A-8122-956E90D92B29}" type="slidenum">
              <a:rPr lang="en-US" smtClean="0"/>
              <a:pPr/>
              <a:t>‹nr.›</a:t>
            </a:fld>
            <a:endParaRPr lang="en-US" dirty="0"/>
          </a:p>
        </p:txBody>
      </p:sp>
      <p:cxnSp>
        <p:nvCxnSpPr>
          <p:cNvPr id="6" name="Straight Connector 5"/>
          <p:cNvCxnSpPr/>
          <p:nvPr userDrawn="1"/>
        </p:nvCxnSpPr>
        <p:spPr>
          <a:xfrm>
            <a:off x="457200" y="1645991"/>
            <a:ext cx="8229600"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08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DINPro-Medium" panose="02000503030000020004" pitchFamily="50" charset="0"/>
              </a:defRPr>
            </a:lvl1pPr>
          </a:lstStyle>
          <a:p>
            <a:r>
              <a:rPr lang="nl-NL"/>
              <a:t>Klik om de stijl te bewerken</a:t>
            </a:r>
            <a:endParaRPr lang="en-US" dirty="0"/>
          </a:p>
        </p:txBody>
      </p:sp>
      <p:sp>
        <p:nvSpPr>
          <p:cNvPr id="6" name="Slide Number Placeholder 5"/>
          <p:cNvSpPr>
            <a:spLocks noGrp="1"/>
          </p:cNvSpPr>
          <p:nvPr>
            <p:ph type="sldNum" sz="quarter" idx="4"/>
          </p:nvPr>
        </p:nvSpPr>
        <p:spPr>
          <a:xfrm>
            <a:off x="457200" y="6259130"/>
            <a:ext cx="2133600" cy="365125"/>
          </a:xfrm>
          <a:prstGeom prst="rect">
            <a:avLst/>
          </a:prstGeom>
        </p:spPr>
        <p:txBody>
          <a:bodyPr/>
          <a:lstStyle>
            <a:lvl1pPr>
              <a:defRPr>
                <a:solidFill>
                  <a:schemeClr val="accent3"/>
                </a:solidFill>
                <a:latin typeface="DINPro-Medium" panose="02000503030000020004" pitchFamily="50" charset="0"/>
              </a:defRPr>
            </a:lvl1pPr>
          </a:lstStyle>
          <a:p>
            <a:fld id="{EF6C9A2D-6A98-984A-8122-956E90D92B29}" type="slidenum">
              <a:rPr lang="en-US" smtClean="0"/>
              <a:pPr/>
              <a:t>‹nr.›</a:t>
            </a:fld>
            <a:endParaRPr lang="en-US" dirty="0"/>
          </a:p>
        </p:txBody>
      </p:sp>
    </p:spTree>
    <p:extLst>
      <p:ext uri="{BB962C8B-B14F-4D97-AF65-F5344CB8AC3E}">
        <p14:creationId xmlns:p14="http://schemas.microsoft.com/office/powerpoint/2010/main" val="365433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259130"/>
            <a:ext cx="2133600" cy="365125"/>
          </a:xfrm>
          <a:prstGeom prst="rect">
            <a:avLst/>
          </a:prstGeom>
        </p:spPr>
        <p:txBody>
          <a:bodyPr/>
          <a:lstStyle>
            <a:lvl1pPr>
              <a:defRPr>
                <a:solidFill>
                  <a:schemeClr val="accent3"/>
                </a:solidFill>
                <a:latin typeface="DINPro-Medium" panose="02000503030000020004" pitchFamily="50" charset="0"/>
              </a:defRPr>
            </a:lvl1pPr>
          </a:lstStyle>
          <a:p>
            <a:fld id="{EF6C9A2D-6A98-984A-8122-956E90D92B29}" type="slidenum">
              <a:rPr lang="en-US" smtClean="0"/>
              <a:pPr/>
              <a:t>‹nr.›</a:t>
            </a:fld>
            <a:endParaRPr lang="en-US" dirty="0"/>
          </a:p>
        </p:txBody>
      </p:sp>
    </p:spTree>
    <p:extLst>
      <p:ext uri="{BB962C8B-B14F-4D97-AF65-F5344CB8AC3E}">
        <p14:creationId xmlns:p14="http://schemas.microsoft.com/office/powerpoint/2010/main" val="314341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0"/>
            </a:lvl1pPr>
          </a:lstStyle>
          <a:p>
            <a:r>
              <a:rPr lang="nl-NL"/>
              <a:t>Klik om de stijl te bewerken</a:t>
            </a:r>
            <a:endParaRPr lang="en-US" dirty="0"/>
          </a:p>
        </p:txBody>
      </p:sp>
      <p:sp>
        <p:nvSpPr>
          <p:cNvPr id="3" name="Content Placeholder 2"/>
          <p:cNvSpPr>
            <a:spLocks noGrp="1"/>
          </p:cNvSpPr>
          <p:nvPr>
            <p:ph idx="1"/>
          </p:nvPr>
        </p:nvSpPr>
        <p:spPr>
          <a:xfrm>
            <a:off x="3880068" y="429172"/>
            <a:ext cx="4806731" cy="569699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Slide Number Placeholder 5"/>
          <p:cNvSpPr>
            <a:spLocks noGrp="1"/>
          </p:cNvSpPr>
          <p:nvPr>
            <p:ph type="sldNum" sz="quarter" idx="4"/>
          </p:nvPr>
        </p:nvSpPr>
        <p:spPr>
          <a:xfrm>
            <a:off x="457200" y="6259130"/>
            <a:ext cx="2133600" cy="365125"/>
          </a:xfrm>
          <a:prstGeom prst="rect">
            <a:avLst/>
          </a:prstGeom>
        </p:spPr>
        <p:txBody>
          <a:bodyPr/>
          <a:lstStyle>
            <a:lvl1pPr>
              <a:defRPr>
                <a:solidFill>
                  <a:schemeClr val="accent3"/>
                </a:solidFill>
                <a:latin typeface="Verdana"/>
              </a:defRPr>
            </a:lvl1pPr>
          </a:lstStyle>
          <a:p>
            <a:fld id="{EF6C9A2D-6A98-984A-8122-956E90D92B29}" type="slidenum">
              <a:rPr lang="en-US" smtClean="0"/>
              <a:pPr/>
              <a:t>‹nr.›</a:t>
            </a:fld>
            <a:endParaRPr lang="en-US"/>
          </a:p>
        </p:txBody>
      </p:sp>
      <p:cxnSp>
        <p:nvCxnSpPr>
          <p:cNvPr id="10" name="Straight Connector 9"/>
          <p:cNvCxnSpPr/>
          <p:nvPr userDrawn="1"/>
        </p:nvCxnSpPr>
        <p:spPr>
          <a:xfrm>
            <a:off x="3654765" y="613103"/>
            <a:ext cx="0" cy="5097518"/>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20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6763"/>
            <a:ext cx="8229600" cy="1039092"/>
          </a:xfrm>
          <a:prstGeom prst="rect">
            <a:avLst/>
          </a:prstGeom>
        </p:spPr>
        <p:txBody>
          <a:bodyPr vert="horz" lIns="91440" tIns="45720" rIns="91440" bIns="4572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457200" y="1891863"/>
            <a:ext cx="8229600" cy="3836275"/>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9" name="Picture 8"/>
          <p:cNvPicPr>
            <a:picLocks noChangeAspect="1"/>
          </p:cNvPicPr>
          <p:nvPr/>
        </p:nvPicPr>
        <p:blipFill>
          <a:blip r:embed="rId12"/>
          <a:stretch>
            <a:fillRect/>
          </a:stretch>
        </p:blipFill>
        <p:spPr>
          <a:xfrm>
            <a:off x="8074505" y="5845146"/>
            <a:ext cx="769951" cy="688427"/>
          </a:xfrm>
          <a:prstGeom prst="rect">
            <a:avLst/>
          </a:prstGeom>
        </p:spPr>
      </p:pic>
      <p:pic>
        <p:nvPicPr>
          <p:cNvPr id="12" name="Picture 11"/>
          <p:cNvPicPr>
            <a:picLocks noChangeAspect="1"/>
          </p:cNvPicPr>
          <p:nvPr/>
        </p:nvPicPr>
        <p:blipFill>
          <a:blip r:embed="rId13"/>
          <a:stretch>
            <a:fillRect/>
          </a:stretch>
        </p:blipFill>
        <p:spPr>
          <a:xfrm>
            <a:off x="5269625" y="6470073"/>
            <a:ext cx="3111500" cy="63500"/>
          </a:xfrm>
          <a:prstGeom prst="rect">
            <a:avLst/>
          </a:prstGeom>
        </p:spPr>
      </p:pic>
      <p:sp>
        <p:nvSpPr>
          <p:cNvPr id="14" name="Slide Number Placeholder 5"/>
          <p:cNvSpPr>
            <a:spLocks noGrp="1"/>
          </p:cNvSpPr>
          <p:nvPr>
            <p:ph type="sldNum" sz="quarter" idx="4"/>
          </p:nvPr>
        </p:nvSpPr>
        <p:spPr>
          <a:xfrm>
            <a:off x="457200" y="6259130"/>
            <a:ext cx="2133600" cy="365125"/>
          </a:xfrm>
          <a:prstGeom prst="rect">
            <a:avLst/>
          </a:prstGeom>
        </p:spPr>
        <p:txBody>
          <a:bodyPr/>
          <a:lstStyle>
            <a:lvl1pPr>
              <a:defRPr>
                <a:solidFill>
                  <a:schemeClr val="accent3"/>
                </a:solidFill>
                <a:latin typeface="DINPro-Medium" panose="02000503030000020004" pitchFamily="50" charset="0"/>
              </a:defRPr>
            </a:lvl1pPr>
          </a:lstStyle>
          <a:p>
            <a:fld id="{EF6C9A2D-6A98-984A-8122-956E90D92B29}" type="slidenum">
              <a:rPr lang="en-US" smtClean="0"/>
              <a:pPr/>
              <a:t>‹nr.›</a:t>
            </a:fld>
            <a:endParaRPr lang="en-US" dirty="0"/>
          </a:p>
        </p:txBody>
      </p:sp>
    </p:spTree>
    <p:extLst>
      <p:ext uri="{BB962C8B-B14F-4D97-AF65-F5344CB8AC3E}">
        <p14:creationId xmlns:p14="http://schemas.microsoft.com/office/powerpoint/2010/main" val="769410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4" r:id="rId5"/>
    <p:sldLayoutId id="2147483668" r:id="rId6"/>
    <p:sldLayoutId id="2147483670" r:id="rId7"/>
    <p:sldLayoutId id="2147483671" r:id="rId8"/>
    <p:sldLayoutId id="2147483672" r:id="rId9"/>
    <p:sldLayoutId id="2147483673" r:id="rId10"/>
  </p:sldLayoutIdLst>
  <p:hf hdr="0" ftr="0" dt="0"/>
  <p:txStyles>
    <p:titleStyle>
      <a:lvl1pPr algn="l" defTabSz="457200" rtl="0" eaLnBrk="1" latinLnBrk="0" hangingPunct="1">
        <a:spcBef>
          <a:spcPct val="0"/>
        </a:spcBef>
        <a:buNone/>
        <a:defRPr sz="4000" kern="1200">
          <a:solidFill>
            <a:srgbClr val="F96B26"/>
          </a:solidFill>
          <a:latin typeface="DINPro-Medium" panose="02000503030000020004" pitchFamily="50" charset="0"/>
          <a:ea typeface="+mj-ea"/>
          <a:cs typeface="Verdana"/>
        </a:defRPr>
      </a:lvl1pPr>
    </p:titleStyle>
    <p:bodyStyle>
      <a:lvl1pPr marL="342900" indent="-342900" algn="l" defTabSz="457200" rtl="0" eaLnBrk="1" latinLnBrk="0" hangingPunct="1">
        <a:spcBef>
          <a:spcPct val="20000"/>
        </a:spcBef>
        <a:buClr>
          <a:schemeClr val="accent2"/>
        </a:buClr>
        <a:buFont typeface="Wingdings" charset="2"/>
        <a:buChar char="§"/>
        <a:defRPr sz="2400" kern="1200">
          <a:solidFill>
            <a:schemeClr val="tx1"/>
          </a:solidFill>
          <a:latin typeface="DINPro-Medium" panose="02000503030000020004" pitchFamily="50" charset="0"/>
          <a:ea typeface="+mn-ea"/>
          <a:cs typeface="Verdana"/>
        </a:defRPr>
      </a:lvl1pPr>
      <a:lvl2pPr marL="742950" indent="-285750" algn="l" defTabSz="457200" rtl="0" eaLnBrk="1" latinLnBrk="0" hangingPunct="1">
        <a:spcBef>
          <a:spcPct val="20000"/>
        </a:spcBef>
        <a:buClr>
          <a:schemeClr val="accent2"/>
        </a:buClr>
        <a:buFont typeface="Arial"/>
        <a:buChar char="•"/>
        <a:defRPr sz="2000" kern="1200">
          <a:solidFill>
            <a:schemeClr val="tx1"/>
          </a:solidFill>
          <a:latin typeface="DINPro-Medium" panose="02000503030000020004" pitchFamily="50" charset="0"/>
          <a:ea typeface="+mn-ea"/>
          <a:cs typeface="Verdana"/>
        </a:defRPr>
      </a:lvl2pPr>
      <a:lvl3pPr marL="1143000" indent="-228600" algn="l" defTabSz="457200" rtl="0" eaLnBrk="1" latinLnBrk="0" hangingPunct="1">
        <a:spcBef>
          <a:spcPct val="20000"/>
        </a:spcBef>
        <a:buClr>
          <a:schemeClr val="accent2"/>
        </a:buClr>
        <a:buFont typeface="Wingdings" charset="2"/>
        <a:buChar char="§"/>
        <a:defRPr sz="1800" kern="1200">
          <a:solidFill>
            <a:schemeClr val="tx1"/>
          </a:solidFill>
          <a:latin typeface="DINPro-Medium" panose="02000503030000020004" pitchFamily="50" charset="0"/>
          <a:ea typeface="+mn-ea"/>
          <a:cs typeface="Verdana"/>
        </a:defRPr>
      </a:lvl3pPr>
      <a:lvl4pPr marL="1600200" indent="-228600" algn="l" defTabSz="457200" rtl="0" eaLnBrk="1" latinLnBrk="0" hangingPunct="1">
        <a:spcBef>
          <a:spcPct val="20000"/>
        </a:spcBef>
        <a:buClr>
          <a:schemeClr val="accent2"/>
        </a:buClr>
        <a:buFont typeface="Arial"/>
        <a:buChar char="•"/>
        <a:defRPr sz="1600" kern="1200">
          <a:solidFill>
            <a:schemeClr val="tx1"/>
          </a:solidFill>
          <a:latin typeface="DINPro-Medium" panose="02000503030000020004" pitchFamily="50" charset="0"/>
          <a:ea typeface="+mn-ea"/>
          <a:cs typeface="Verdana"/>
        </a:defRPr>
      </a:lvl4pPr>
      <a:lvl5pPr marL="2057400" indent="-228600" algn="l" defTabSz="457200" rtl="0" eaLnBrk="1" latinLnBrk="0" hangingPunct="1">
        <a:spcBef>
          <a:spcPct val="20000"/>
        </a:spcBef>
        <a:buClr>
          <a:schemeClr val="accent2"/>
        </a:buClr>
        <a:buFont typeface="Wingdings" charset="2"/>
        <a:buChar char="§"/>
        <a:defRPr sz="1400" kern="1200">
          <a:solidFill>
            <a:schemeClr val="tx1"/>
          </a:solidFill>
          <a:latin typeface="DINPro-Medium" panose="02000503030000020004" pitchFamily="50" charset="0"/>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ctrTitle"/>
          </p:nvPr>
        </p:nvSpPr>
        <p:spPr/>
        <p:txBody>
          <a:bodyPr/>
          <a:lstStyle/>
          <a:p>
            <a:r>
              <a:rPr lang="en-US" sz="4400" dirty="0" err="1">
                <a:latin typeface="Minion Pro" pitchFamily="18" charset="0"/>
              </a:rPr>
              <a:t>Alliantiemanagement</a:t>
            </a:r>
            <a:endParaRPr lang="en-US" sz="4400" dirty="0">
              <a:latin typeface="Minion Pro" pitchFamily="18" charset="0"/>
            </a:endParaRPr>
          </a:p>
        </p:txBody>
      </p:sp>
      <p:sp>
        <p:nvSpPr>
          <p:cNvPr id="55" name="Subtitle 54"/>
          <p:cNvSpPr>
            <a:spLocks noGrp="1"/>
          </p:cNvSpPr>
          <p:nvPr>
            <p:ph type="subTitle" idx="1"/>
          </p:nvPr>
        </p:nvSpPr>
        <p:spPr/>
        <p:txBody>
          <a:bodyPr>
            <a:normAutofit fontScale="62500" lnSpcReduction="20000"/>
          </a:bodyPr>
          <a:lstStyle/>
          <a:p>
            <a:r>
              <a:rPr lang="en-US" sz="2400" dirty="0">
                <a:latin typeface="DINPro-Regular" pitchFamily="50" charset="0"/>
              </a:rPr>
              <a:t>PGM Open, 4 </a:t>
            </a:r>
            <a:r>
              <a:rPr lang="en-US" sz="2400" dirty="0" err="1">
                <a:latin typeface="DINPro-Regular" pitchFamily="50" charset="0"/>
              </a:rPr>
              <a:t>februari</a:t>
            </a:r>
            <a:r>
              <a:rPr lang="en-US" sz="2400" dirty="0">
                <a:latin typeface="DINPro-Regular" pitchFamily="50" charset="0"/>
              </a:rPr>
              <a:t> 2016</a:t>
            </a:r>
          </a:p>
          <a:p>
            <a:endParaRPr lang="en-US" sz="2400" dirty="0">
              <a:latin typeface="DINPro-Regular" pitchFamily="50" charset="0"/>
            </a:endParaRPr>
          </a:p>
          <a:p>
            <a:r>
              <a:rPr lang="en-US" sz="2400" dirty="0">
                <a:latin typeface="DINPro-Regular" pitchFamily="50" charset="0"/>
              </a:rPr>
              <a:t>Prof. dr. </a:t>
            </a:r>
            <a:r>
              <a:rPr lang="en-US" sz="2400" dirty="0" err="1">
                <a:latin typeface="DINPro-Regular" pitchFamily="50" charset="0"/>
              </a:rPr>
              <a:t>Ard</a:t>
            </a:r>
            <a:r>
              <a:rPr lang="en-US" sz="2400" dirty="0">
                <a:latin typeface="DINPro-Regular" pitchFamily="50" charset="0"/>
              </a:rPr>
              <a:t>-Pieter de Man</a:t>
            </a:r>
          </a:p>
        </p:txBody>
      </p:sp>
      <p:pic>
        <p:nvPicPr>
          <p:cNvPr id="1026" name="Picture 2" descr="http://www.vu.nl/nl/Images/VUlogo_NL_Wit_HR_RGB_tcm289-20137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6941" y="5910507"/>
            <a:ext cx="2199431" cy="654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bwMode="auto">
          <a:xfrm>
            <a:off x="458895" y="18864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nl-NL" sz="2400" dirty="0">
                <a:solidFill>
                  <a:schemeClr val="accent3"/>
                </a:solidFill>
                <a:ea typeface="Calibri" pitchFamily="34" charset="0"/>
                <a:cs typeface="Times New Roman" pitchFamily="18" charset="0"/>
              </a:rPr>
              <a:t>Abbott-</a:t>
            </a:r>
            <a:r>
              <a:rPr lang="en-US" altLang="nl-NL" sz="2400" dirty="0" err="1">
                <a:solidFill>
                  <a:schemeClr val="accent3"/>
                </a:solidFill>
                <a:ea typeface="Calibri" pitchFamily="34" charset="0"/>
                <a:cs typeface="Times New Roman" pitchFamily="18" charset="0"/>
              </a:rPr>
              <a:t>Reata</a:t>
            </a:r>
            <a:r>
              <a:rPr lang="en-US" altLang="nl-NL" sz="2400" dirty="0">
                <a:solidFill>
                  <a:schemeClr val="accent3"/>
                </a:solidFill>
                <a:ea typeface="Calibri" pitchFamily="34" charset="0"/>
                <a:cs typeface="Times New Roman" pitchFamily="18" charset="0"/>
              </a:rPr>
              <a:t> Behavioral Principles</a:t>
            </a:r>
          </a:p>
        </p:txBody>
      </p:sp>
      <p:graphicFrame>
        <p:nvGraphicFramePr>
          <p:cNvPr id="4" name="Tabel 3"/>
          <p:cNvGraphicFramePr>
            <a:graphicFrameLocks noGrp="1"/>
          </p:cNvGraphicFramePr>
          <p:nvPr>
            <p:extLst>
              <p:ext uri="{D42A27DB-BD31-4B8C-83A1-F6EECF244321}">
                <p14:modId xmlns:p14="http://schemas.microsoft.com/office/powerpoint/2010/main" val="1930518728"/>
              </p:ext>
            </p:extLst>
          </p:nvPr>
        </p:nvGraphicFramePr>
        <p:xfrm>
          <a:off x="395536" y="620688"/>
          <a:ext cx="7902734" cy="5888736"/>
        </p:xfrm>
        <a:graphic>
          <a:graphicData uri="http://schemas.openxmlformats.org/drawingml/2006/table">
            <a:tbl>
              <a:tblPr firstRow="1" firstCol="1" bandRow="1">
                <a:tableStyleId>{BC89EF96-8CEA-46FF-86C4-4CE0E7609802}</a:tableStyleId>
              </a:tblPr>
              <a:tblGrid>
                <a:gridCol w="7902734">
                  <a:extLst>
                    <a:ext uri="{9D8B030D-6E8A-4147-A177-3AD203B41FA5}">
                      <a16:colId xmlns:a16="http://schemas.microsoft.com/office/drawing/2014/main" val="20000"/>
                    </a:ext>
                  </a:extLst>
                </a:gridCol>
              </a:tblGrid>
              <a:tr h="5608638">
                <a:tc>
                  <a:txBody>
                    <a:bodyPr/>
                    <a:lstStyle/>
                    <a:p>
                      <a:pPr>
                        <a:lnSpc>
                          <a:spcPct val="115000"/>
                        </a:lnSpc>
                        <a:spcAft>
                          <a:spcPts val="0"/>
                        </a:spcAft>
                      </a:pPr>
                      <a:r>
                        <a:rPr lang="en-GB" sz="1600" u="sng" dirty="0">
                          <a:effectLst/>
                          <a:latin typeface="Arial" panose="020B0604020202020204" pitchFamily="34" charset="0"/>
                          <a:cs typeface="Arial" panose="020B0604020202020204" pitchFamily="34" charset="0"/>
                        </a:rPr>
                        <a:t>G</a:t>
                      </a:r>
                      <a:r>
                        <a:rPr lang="en-GB" sz="1600" dirty="0">
                          <a:effectLst/>
                          <a:latin typeface="Arial" panose="020B0604020202020204" pitchFamily="34" charset="0"/>
                          <a:cs typeface="Arial" panose="020B0604020202020204" pitchFamily="34" charset="0"/>
                        </a:rPr>
                        <a:t>o deeper. When in disagreement, ask questions to understand your partner’s perspective, and explain yours. Talk about underlying interests — not just positions.</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dirty="0">
                          <a:effectLst/>
                          <a:latin typeface="Arial" panose="020B0604020202020204" pitchFamily="34" charset="0"/>
                          <a:cs typeface="Arial" panose="020B0604020202020204" pitchFamily="34" charset="0"/>
                        </a:rPr>
                        <a:t> </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u="sng" dirty="0">
                          <a:effectLst/>
                          <a:latin typeface="Arial" panose="020B0604020202020204" pitchFamily="34" charset="0"/>
                          <a:cs typeface="Arial" panose="020B0604020202020204" pitchFamily="34" charset="0"/>
                        </a:rPr>
                        <a:t>E</a:t>
                      </a:r>
                      <a:r>
                        <a:rPr lang="en-GB" sz="1600" dirty="0">
                          <a:effectLst/>
                          <a:latin typeface="Arial" panose="020B0604020202020204" pitchFamily="34" charset="0"/>
                          <a:cs typeface="Arial" panose="020B0604020202020204" pitchFamily="34" charset="0"/>
                        </a:rPr>
                        <a:t>nthusiastically celebrate. Celebrate achievements together.</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dirty="0">
                          <a:effectLst/>
                          <a:latin typeface="Arial" panose="020B0604020202020204" pitchFamily="34" charset="0"/>
                          <a:cs typeface="Arial" panose="020B0604020202020204" pitchFamily="34" charset="0"/>
                        </a:rPr>
                        <a:t> </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u="sng" dirty="0">
                          <a:effectLst/>
                          <a:latin typeface="Arial" panose="020B0604020202020204" pitchFamily="34" charset="0"/>
                          <a:cs typeface="Arial" panose="020B0604020202020204" pitchFamily="34" charset="0"/>
                        </a:rPr>
                        <a:t>T</a:t>
                      </a:r>
                      <a:r>
                        <a:rPr lang="en-GB" sz="1600" dirty="0">
                          <a:effectLst/>
                          <a:latin typeface="Arial" panose="020B0604020202020204" pitchFamily="34" charset="0"/>
                          <a:cs typeface="Arial" panose="020B0604020202020204" pitchFamily="34" charset="0"/>
                        </a:rPr>
                        <a:t>alk before email. Pick up the phone and regularly reach out to your colleagues and partners.</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dirty="0">
                          <a:effectLst/>
                          <a:latin typeface="Arial" panose="020B0604020202020204" pitchFamily="34" charset="0"/>
                          <a:cs typeface="Arial" panose="020B0604020202020204" pitchFamily="34" charset="0"/>
                        </a:rPr>
                        <a:t> </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u="sng" dirty="0">
                          <a:effectLst/>
                          <a:latin typeface="Arial" panose="020B0604020202020204" pitchFamily="34" charset="0"/>
                          <a:cs typeface="Arial" panose="020B0604020202020204" pitchFamily="34" charset="0"/>
                        </a:rPr>
                        <a:t>F</a:t>
                      </a:r>
                      <a:r>
                        <a:rPr lang="en-GB" sz="1600" dirty="0">
                          <a:effectLst/>
                          <a:latin typeface="Arial" panose="020B0604020202020204" pitchFamily="34" charset="0"/>
                          <a:cs typeface="Arial" panose="020B0604020202020204" pitchFamily="34" charset="0"/>
                        </a:rPr>
                        <a:t>ocus on the “how.” Clarify how we will collaborate, communicate, and make decisions before moving on to what needs to be done and decided.</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dirty="0">
                          <a:effectLst/>
                          <a:latin typeface="Arial" panose="020B0604020202020204" pitchFamily="34" charset="0"/>
                          <a:cs typeface="Arial" panose="020B0604020202020204" pitchFamily="34" charset="0"/>
                        </a:rPr>
                        <a:t> </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u="sng" dirty="0">
                          <a:effectLst/>
                          <a:latin typeface="Arial" panose="020B0604020202020204" pitchFamily="34" charset="0"/>
                          <a:cs typeface="Arial" panose="020B0604020202020204" pitchFamily="34" charset="0"/>
                        </a:rPr>
                        <a:t>A</a:t>
                      </a:r>
                      <a:r>
                        <a:rPr lang="en-GB" sz="1600" dirty="0">
                          <a:effectLst/>
                          <a:latin typeface="Arial" panose="020B0604020202020204" pitchFamily="34" charset="0"/>
                          <a:cs typeface="Arial" panose="020B0604020202020204" pitchFamily="34" charset="0"/>
                        </a:rPr>
                        <a:t>ssume positive intent. Always assume the best intent from your partner.</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dirty="0">
                          <a:effectLst/>
                          <a:latin typeface="Arial" panose="020B0604020202020204" pitchFamily="34" charset="0"/>
                          <a:cs typeface="Arial" panose="020B0604020202020204" pitchFamily="34" charset="0"/>
                        </a:rPr>
                        <a:t> </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u="sng" dirty="0">
                          <a:effectLst/>
                          <a:latin typeface="Arial" panose="020B0604020202020204" pitchFamily="34" charset="0"/>
                          <a:cs typeface="Arial" panose="020B0604020202020204" pitchFamily="34" charset="0"/>
                        </a:rPr>
                        <a:t>C</a:t>
                      </a:r>
                      <a:r>
                        <a:rPr lang="en-GB" sz="1600" dirty="0">
                          <a:effectLst/>
                          <a:latin typeface="Arial" panose="020B0604020202020204" pitchFamily="34" charset="0"/>
                          <a:cs typeface="Arial" panose="020B0604020202020204" pitchFamily="34" charset="0"/>
                        </a:rPr>
                        <a:t>onsult and collaborate. When in doubt, consult. Assume collaboration unless explicitly agreed otherwise. Respect your partner’s expertise.</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dirty="0">
                          <a:effectLst/>
                          <a:latin typeface="Arial" panose="020B0604020202020204" pitchFamily="34" charset="0"/>
                          <a:cs typeface="Arial" panose="020B0604020202020204" pitchFamily="34" charset="0"/>
                        </a:rPr>
                        <a:t> </a:t>
                      </a:r>
                      <a:endParaRPr lang="nl-NL" sz="1600" dirty="0">
                        <a:effectLst/>
                        <a:latin typeface="Arial" panose="020B0604020202020204" pitchFamily="34" charset="0"/>
                        <a:cs typeface="Arial" panose="020B0604020202020204" pitchFamily="34" charset="0"/>
                      </a:endParaRPr>
                    </a:p>
                    <a:p>
                      <a:pPr>
                        <a:lnSpc>
                          <a:spcPct val="115000"/>
                        </a:lnSpc>
                        <a:spcAft>
                          <a:spcPts val="0"/>
                        </a:spcAft>
                      </a:pPr>
                      <a:r>
                        <a:rPr lang="en-GB" sz="1600" u="sng" dirty="0">
                          <a:effectLst/>
                          <a:latin typeface="Arial" panose="020B0604020202020204" pitchFamily="34" charset="0"/>
                          <a:cs typeface="Arial" panose="020B0604020202020204" pitchFamily="34" charset="0"/>
                        </a:rPr>
                        <a:t>T</a:t>
                      </a:r>
                      <a:r>
                        <a:rPr lang="en-GB" sz="1600" dirty="0">
                          <a:effectLst/>
                          <a:latin typeface="Arial" panose="020B0604020202020204" pitchFamily="34" charset="0"/>
                          <a:cs typeface="Arial" panose="020B0604020202020204" pitchFamily="34" charset="0"/>
                        </a:rPr>
                        <a:t>ake extra time to step in. Intervene on unhealthy interactions in a timely manner.</a:t>
                      </a:r>
                      <a:endParaRPr lang="nl-NL" sz="1600" dirty="0">
                        <a:effectLst/>
                        <a:latin typeface="Arial" panose="020B0604020202020204" pitchFamily="34" charset="0"/>
                        <a:cs typeface="Arial" panose="020B0604020202020204" pitchFamily="34" charset="0"/>
                      </a:endParaRPr>
                    </a:p>
                    <a:p>
                      <a:pPr algn="just">
                        <a:lnSpc>
                          <a:spcPct val="115000"/>
                        </a:lnSpc>
                        <a:spcAft>
                          <a:spcPts val="0"/>
                        </a:spcAft>
                      </a:pPr>
                      <a:r>
                        <a:rPr lang="en-GB" sz="1600" dirty="0">
                          <a:effectLst/>
                          <a:latin typeface="Arial" panose="020B0604020202020204" pitchFamily="34" charset="0"/>
                          <a:cs typeface="Arial" panose="020B0604020202020204" pitchFamily="34" charset="0"/>
                        </a:rPr>
                        <a:t> </a:t>
                      </a:r>
                      <a:endParaRPr lang="nl-NL" sz="1600" dirty="0">
                        <a:effectLst/>
                        <a:latin typeface="Arial" panose="020B0604020202020204" pitchFamily="34" charset="0"/>
                        <a:cs typeface="Arial" panose="020B0604020202020204" pitchFamily="34" charset="0"/>
                      </a:endParaRPr>
                    </a:p>
                    <a:p>
                      <a:pPr algn="just">
                        <a:lnSpc>
                          <a:spcPct val="115000"/>
                        </a:lnSpc>
                        <a:spcAft>
                          <a:spcPts val="0"/>
                        </a:spcAft>
                      </a:pPr>
                      <a:r>
                        <a:rPr lang="en-GB" sz="1600" u="sng" dirty="0">
                          <a:effectLst/>
                          <a:latin typeface="Arial" panose="020B0604020202020204" pitchFamily="34" charset="0"/>
                          <a:cs typeface="Arial" panose="020B0604020202020204" pitchFamily="34" charset="0"/>
                        </a:rPr>
                        <a:t>S</a:t>
                      </a:r>
                      <a:r>
                        <a:rPr lang="en-GB" sz="1600" dirty="0">
                          <a:effectLst/>
                          <a:latin typeface="Arial" panose="020B0604020202020204" pitchFamily="34" charset="0"/>
                          <a:cs typeface="Arial" panose="020B0604020202020204" pitchFamily="34" charset="0"/>
                        </a:rPr>
                        <a:t>hare. Make it a habit to share information with your partner.</a:t>
                      </a:r>
                      <a:endParaRPr lang="nl-NL" sz="1600" dirty="0">
                        <a:effectLst/>
                        <a:latin typeface="Arial" panose="020B0604020202020204" pitchFamily="34" charset="0"/>
                        <a:ea typeface="Calibri"/>
                        <a:cs typeface="Arial" panose="020B0604020202020204" pitchFamily="34" charset="0"/>
                      </a:endParaRPr>
                    </a:p>
                  </a:txBody>
                  <a:tcPr marL="68572" marR="68572" marT="0" marB="0"/>
                </a:tc>
                <a:extLst>
                  <a:ext uri="{0D108BD9-81ED-4DB2-BD59-A6C34878D82A}">
                    <a16:rowId xmlns:a16="http://schemas.microsoft.com/office/drawing/2014/main" val="10000"/>
                  </a:ext>
                </a:extLst>
              </a:tr>
            </a:tbl>
          </a:graphicData>
        </a:graphic>
      </p:graphicFrame>
      <p:sp>
        <p:nvSpPr>
          <p:cNvPr id="65546" name="Rectangle 3"/>
          <p:cNvSpPr>
            <a:spLocks noChangeArrowheads="1"/>
          </p:cNvSpPr>
          <p:nvPr/>
        </p:nvSpPr>
        <p:spPr bwMode="auto">
          <a:xfrm>
            <a:off x="6456970" y="6616864"/>
            <a:ext cx="21018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50000"/>
              </a:spcBef>
              <a:spcAft>
                <a:spcPct val="0"/>
              </a:spcAft>
              <a:defRPr sz="1600" b="1">
                <a:solidFill>
                  <a:schemeClr val="tx1"/>
                </a:solidFill>
                <a:latin typeface="Arial" pitchFamily="34" charset="0"/>
              </a:defRPr>
            </a:lvl6pPr>
            <a:lvl7pPr marL="2971800" indent="-228600" algn="ctr" eaLnBrk="0" fontAlgn="base" hangingPunct="0">
              <a:spcBef>
                <a:spcPct val="50000"/>
              </a:spcBef>
              <a:spcAft>
                <a:spcPct val="0"/>
              </a:spcAft>
              <a:defRPr sz="1600" b="1">
                <a:solidFill>
                  <a:schemeClr val="tx1"/>
                </a:solidFill>
                <a:latin typeface="Arial" pitchFamily="34" charset="0"/>
              </a:defRPr>
            </a:lvl7pPr>
            <a:lvl8pPr marL="3429000" indent="-228600" algn="ctr" eaLnBrk="0" fontAlgn="base" hangingPunct="0">
              <a:spcBef>
                <a:spcPct val="50000"/>
              </a:spcBef>
              <a:spcAft>
                <a:spcPct val="0"/>
              </a:spcAft>
              <a:defRPr sz="1600" b="1">
                <a:solidFill>
                  <a:schemeClr val="tx1"/>
                </a:solidFill>
                <a:latin typeface="Arial" pitchFamily="34" charset="0"/>
              </a:defRPr>
            </a:lvl8pPr>
            <a:lvl9pPr marL="3886200" indent="-228600" algn="ctr" eaLnBrk="0" fontAlgn="base" hangingPunct="0">
              <a:spcBef>
                <a:spcPct val="50000"/>
              </a:spcBef>
              <a:spcAft>
                <a:spcPct val="0"/>
              </a:spcAft>
              <a:defRPr sz="1600" b="1">
                <a:solidFill>
                  <a:schemeClr val="tx1"/>
                </a:solidFill>
                <a:latin typeface="Arial" pitchFamily="34" charset="0"/>
              </a:defRPr>
            </a:lvl9pPr>
          </a:lstStyle>
          <a:p>
            <a:pPr algn="just" eaLnBrk="1" hangingPunct="1">
              <a:spcBef>
                <a:spcPct val="0"/>
              </a:spcBef>
            </a:pPr>
            <a:r>
              <a:rPr lang="en-GB" altLang="nl-NL" sz="1100" b="0" dirty="0" err="1">
                <a:cs typeface="Times New Roman" pitchFamily="18" charset="0"/>
              </a:rPr>
              <a:t>Bron</a:t>
            </a:r>
            <a:r>
              <a:rPr lang="en-GB" altLang="nl-NL" sz="1100" b="0" dirty="0">
                <a:cs typeface="Times New Roman" pitchFamily="18" charset="0"/>
              </a:rPr>
              <a:t>: </a:t>
            </a:r>
            <a:r>
              <a:rPr lang="en-US" altLang="nl-NL" sz="1100" b="0" dirty="0">
                <a:cs typeface="Times New Roman" pitchFamily="18" charset="0"/>
              </a:rPr>
              <a:t>Vantage Partners (2012)</a:t>
            </a:r>
            <a:endParaRPr lang="en-GB" altLang="nl-NL" b="0" dirty="0">
              <a:cs typeface="Arial" pitchFamily="34" charset="0"/>
            </a:endParaRPr>
          </a:p>
        </p:txBody>
      </p:sp>
      <p:sp>
        <p:nvSpPr>
          <p:cNvPr id="6" name="Tijdelijke aanduiding voor dianummer 1"/>
          <p:cNvSpPr>
            <a:spLocks noGrp="1"/>
          </p:cNvSpPr>
          <p:nvPr>
            <p:ph type="sldNum" sz="quarter" idx="4294967295"/>
          </p:nvPr>
        </p:nvSpPr>
        <p:spPr>
          <a:xfrm>
            <a:off x="395536" y="6479181"/>
            <a:ext cx="2133600" cy="365125"/>
          </a:xfrm>
          <a:prstGeom prst="rect">
            <a:avLst/>
          </a:prstGeom>
        </p:spPr>
        <p:txBody>
          <a:bodyPr/>
          <a:lstStyle/>
          <a:p>
            <a:pPr>
              <a:defRPr/>
            </a:pPr>
            <a:fld id="{CB2A1F23-AA60-4A46-887B-BF52FC8A1D28}" type="slidenum">
              <a:rPr lang="nl-NL" smtClean="0">
                <a:solidFill>
                  <a:schemeClr val="accent3"/>
                </a:solidFill>
              </a:rPr>
              <a:pPr>
                <a:defRPr/>
              </a:pPr>
              <a:t>10</a:t>
            </a:fld>
            <a:endParaRPr lang="nl-NL" dirty="0">
              <a:solidFill>
                <a:schemeClr val="accent3"/>
              </a:solidFill>
            </a:endParaRPr>
          </a:p>
        </p:txBody>
      </p:sp>
    </p:spTree>
    <p:extLst>
      <p:ext uri="{BB962C8B-B14F-4D97-AF65-F5344CB8AC3E}">
        <p14:creationId xmlns:p14="http://schemas.microsoft.com/office/powerpoint/2010/main" val="9248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551" y="1147312"/>
            <a:ext cx="795655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32"/>
          <p:cNvSpPr>
            <a:spLocks noChangeArrowheads="1"/>
          </p:cNvSpPr>
          <p:nvPr/>
        </p:nvSpPr>
        <p:spPr bwMode="auto">
          <a:xfrm>
            <a:off x="590551" y="501650"/>
            <a:ext cx="801272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nSpc>
                <a:spcPts val="2400"/>
              </a:lnSpc>
              <a:spcBef>
                <a:spcPct val="0"/>
              </a:spcBef>
            </a:pPr>
            <a:r>
              <a:rPr lang="en-GB" altLang="nl-NL" sz="2000" dirty="0" err="1">
                <a:solidFill>
                  <a:srgbClr val="3D1F1F"/>
                </a:solidFill>
              </a:rPr>
              <a:t>Allianties</a:t>
            </a:r>
            <a:r>
              <a:rPr lang="en-GB" altLang="nl-NL" sz="2000" dirty="0">
                <a:solidFill>
                  <a:srgbClr val="3D1F1F"/>
                </a:solidFill>
              </a:rPr>
              <a:t> </a:t>
            </a:r>
            <a:r>
              <a:rPr lang="en-GB" altLang="nl-NL" sz="2000" dirty="0" err="1">
                <a:solidFill>
                  <a:srgbClr val="3D1F1F"/>
                </a:solidFill>
              </a:rPr>
              <a:t>zijn</a:t>
            </a:r>
            <a:r>
              <a:rPr lang="en-GB" altLang="nl-NL" sz="2000" dirty="0">
                <a:solidFill>
                  <a:srgbClr val="3D1F1F"/>
                </a:solidFill>
              </a:rPr>
              <a:t> </a:t>
            </a:r>
            <a:r>
              <a:rPr lang="en-GB" altLang="nl-NL" sz="2000" dirty="0" err="1">
                <a:solidFill>
                  <a:srgbClr val="3D1F1F"/>
                </a:solidFill>
              </a:rPr>
              <a:t>een</a:t>
            </a:r>
            <a:r>
              <a:rPr lang="en-GB" altLang="nl-NL" sz="2000" dirty="0">
                <a:solidFill>
                  <a:srgbClr val="3D1F1F"/>
                </a:solidFill>
              </a:rPr>
              <a:t> </a:t>
            </a:r>
            <a:r>
              <a:rPr lang="en-GB" altLang="nl-NL" sz="2000" dirty="0" err="1">
                <a:solidFill>
                  <a:srgbClr val="3D1F1F"/>
                </a:solidFill>
              </a:rPr>
              <a:t>standaard</a:t>
            </a:r>
            <a:r>
              <a:rPr lang="en-GB" altLang="nl-NL" sz="2000" dirty="0">
                <a:solidFill>
                  <a:srgbClr val="3D1F1F"/>
                </a:solidFill>
              </a:rPr>
              <a:t> </a:t>
            </a:r>
            <a:r>
              <a:rPr lang="en-GB" altLang="nl-NL" sz="2000" dirty="0" err="1">
                <a:solidFill>
                  <a:srgbClr val="3D1F1F"/>
                </a:solidFill>
              </a:rPr>
              <a:t>organisatievorm</a:t>
            </a:r>
            <a:r>
              <a:rPr lang="en-GB" altLang="nl-NL" sz="2000" dirty="0">
                <a:solidFill>
                  <a:srgbClr val="3D1F1F"/>
                </a:solidFill>
              </a:rPr>
              <a:t> </a:t>
            </a:r>
            <a:r>
              <a:rPr lang="en-GB" altLang="nl-NL" sz="2000" dirty="0" err="1">
                <a:solidFill>
                  <a:srgbClr val="3D1F1F"/>
                </a:solidFill>
              </a:rPr>
              <a:t>geworden</a:t>
            </a:r>
            <a:endParaRPr lang="en-GB" altLang="nl-NL" sz="2000" dirty="0">
              <a:solidFill>
                <a:srgbClr val="3D1F1F"/>
              </a:solidFill>
            </a:endParaRPr>
          </a:p>
        </p:txBody>
      </p:sp>
    </p:spTree>
    <p:extLst>
      <p:ext uri="{BB962C8B-B14F-4D97-AF65-F5344CB8AC3E}">
        <p14:creationId xmlns:p14="http://schemas.microsoft.com/office/powerpoint/2010/main" val="81942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4294967295"/>
          </p:nvPr>
        </p:nvSpPr>
        <p:spPr>
          <a:xfrm>
            <a:off x="4245220" y="6692900"/>
            <a:ext cx="663819" cy="179388"/>
          </a:xfrm>
          <a:prstGeom prst="rect">
            <a:avLst/>
          </a:prstGeom>
          <a:noFill/>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r>
              <a:rPr lang="en-US" altLang="nl-NL" sz="900" b="0">
                <a:solidFill>
                  <a:srgbClr val="3D1F1F"/>
                </a:solidFill>
              </a:rPr>
              <a:t>- </a:t>
            </a:r>
            <a:fld id="{C19CC324-0CC5-457C-8613-A6F30DA6995C}" type="slidenum">
              <a:rPr lang="en-US" altLang="nl-NL" sz="900" b="0" smtClean="0">
                <a:solidFill>
                  <a:srgbClr val="3D1F1F"/>
                </a:solidFill>
              </a:rPr>
              <a:pPr/>
              <a:t>3</a:t>
            </a:fld>
            <a:r>
              <a:rPr lang="en-US" altLang="nl-NL" sz="900" b="0">
                <a:solidFill>
                  <a:srgbClr val="3D1F1F"/>
                </a:solidFill>
              </a:rPr>
              <a:t> -</a:t>
            </a:r>
          </a:p>
        </p:txBody>
      </p:sp>
      <p:sp>
        <p:nvSpPr>
          <p:cNvPr id="3075" name="Rectangle 1032"/>
          <p:cNvSpPr>
            <a:spLocks noChangeArrowheads="1"/>
          </p:cNvSpPr>
          <p:nvPr/>
        </p:nvSpPr>
        <p:spPr bwMode="auto">
          <a:xfrm>
            <a:off x="590551" y="654050"/>
            <a:ext cx="801272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nSpc>
                <a:spcPts val="2400"/>
              </a:lnSpc>
              <a:spcBef>
                <a:spcPct val="0"/>
              </a:spcBef>
            </a:pPr>
            <a:r>
              <a:rPr lang="en-GB" altLang="nl-NL" sz="2000" dirty="0" err="1">
                <a:solidFill>
                  <a:srgbClr val="3D1F1F"/>
                </a:solidFill>
              </a:rPr>
              <a:t>Allianties</a:t>
            </a:r>
            <a:r>
              <a:rPr lang="en-GB" altLang="nl-NL" sz="2000" dirty="0">
                <a:solidFill>
                  <a:srgbClr val="3D1F1F"/>
                </a:solidFill>
              </a:rPr>
              <a:t> </a:t>
            </a:r>
            <a:r>
              <a:rPr lang="en-GB" altLang="nl-NL" sz="2000" dirty="0" err="1">
                <a:solidFill>
                  <a:srgbClr val="3D1F1F"/>
                </a:solidFill>
              </a:rPr>
              <a:t>gedefinieerd</a:t>
            </a:r>
            <a:r>
              <a:rPr lang="en-GB" altLang="nl-NL" sz="2000" dirty="0">
                <a:solidFill>
                  <a:srgbClr val="3D1F1F"/>
                </a:solidFill>
              </a:rPr>
              <a:t> (?)</a:t>
            </a:r>
          </a:p>
        </p:txBody>
      </p:sp>
      <p:pic>
        <p:nvPicPr>
          <p:cNvPr id="3076" name="Picture 1033" descr="DSC05219-F cop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0423" y="1200151"/>
            <a:ext cx="7054362"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034"/>
          <p:cNvSpPr txBox="1">
            <a:spLocks noChangeArrowheads="1"/>
          </p:cNvSpPr>
          <p:nvPr/>
        </p:nvSpPr>
        <p:spPr bwMode="auto">
          <a:xfrm>
            <a:off x="1241946" y="2436813"/>
            <a:ext cx="6252031" cy="2000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ctr">
              <a:lnSpc>
                <a:spcPts val="2600"/>
              </a:lnSpc>
              <a:spcBef>
                <a:spcPct val="0"/>
              </a:spcBef>
            </a:pPr>
            <a:r>
              <a:rPr lang="en-GB" altLang="nl-NL" sz="2000" dirty="0">
                <a:solidFill>
                  <a:srgbClr val="3D1F1F"/>
                </a:solidFill>
              </a:rPr>
              <a:t>Alliance, </a:t>
            </a:r>
            <a:r>
              <a:rPr lang="en-GB" altLang="nl-NL" sz="2000" i="1" dirty="0">
                <a:solidFill>
                  <a:srgbClr val="3D1F1F"/>
                </a:solidFill>
              </a:rPr>
              <a:t>n</a:t>
            </a:r>
            <a:r>
              <a:rPr lang="en-GB" altLang="nl-NL" sz="2000" dirty="0">
                <a:solidFill>
                  <a:srgbClr val="3D1F1F"/>
                </a:solidFill>
              </a:rPr>
              <a:t>: ... the union of two thieves who have their hands so deeply inserted in each other’s pockets that they cannot separately plunder a third.</a:t>
            </a:r>
          </a:p>
          <a:p>
            <a:pPr algn="ctr">
              <a:lnSpc>
                <a:spcPts val="2600"/>
              </a:lnSpc>
              <a:spcBef>
                <a:spcPct val="0"/>
              </a:spcBef>
            </a:pPr>
            <a:endParaRPr lang="en-GB" altLang="nl-NL" sz="2000" dirty="0">
              <a:solidFill>
                <a:srgbClr val="3D1F1F"/>
              </a:solidFill>
            </a:endParaRPr>
          </a:p>
          <a:p>
            <a:pPr algn="ctr">
              <a:lnSpc>
                <a:spcPts val="2600"/>
              </a:lnSpc>
              <a:spcBef>
                <a:spcPct val="0"/>
              </a:spcBef>
            </a:pPr>
            <a:r>
              <a:rPr lang="en-GB" altLang="nl-NL" sz="2000" dirty="0">
                <a:solidFill>
                  <a:srgbClr val="3D1F1F"/>
                </a:solidFill>
              </a:rPr>
              <a:t>Ambrose Bierce</a:t>
            </a:r>
          </a:p>
          <a:p>
            <a:pPr algn="ctr">
              <a:lnSpc>
                <a:spcPts val="2600"/>
              </a:lnSpc>
              <a:spcBef>
                <a:spcPct val="0"/>
              </a:spcBef>
            </a:pPr>
            <a:r>
              <a:rPr lang="en-GB" altLang="nl-NL" sz="2000" i="1" dirty="0">
                <a:solidFill>
                  <a:srgbClr val="3D1F1F"/>
                </a:solidFill>
              </a:rPr>
              <a:t>The Devil’s Dictionary</a:t>
            </a:r>
          </a:p>
        </p:txBody>
      </p:sp>
    </p:spTree>
    <p:extLst>
      <p:ext uri="{BB962C8B-B14F-4D97-AF65-F5344CB8AC3E}">
        <p14:creationId xmlns:p14="http://schemas.microsoft.com/office/powerpoint/2010/main" val="82276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6553200" y="6356350"/>
            <a:ext cx="2133600" cy="365125"/>
          </a:xfrm>
          <a:prstGeom prst="rect">
            <a:avLst/>
          </a:prstGeom>
          <a:noFill/>
        </p:spPr>
        <p:txBody>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r>
              <a:rPr lang="en-US" altLang="nl-NL" sz="900" b="0">
                <a:solidFill>
                  <a:srgbClr val="3D1F1F"/>
                </a:solidFill>
              </a:rPr>
              <a:t>- </a:t>
            </a:r>
            <a:fld id="{C1923567-D053-431E-A850-304E8040DEA3}" type="slidenum">
              <a:rPr lang="en-US" altLang="nl-NL" sz="900" b="0" smtClean="0">
                <a:solidFill>
                  <a:srgbClr val="3D1F1F"/>
                </a:solidFill>
              </a:rPr>
              <a:pPr/>
              <a:t>4</a:t>
            </a:fld>
            <a:r>
              <a:rPr lang="en-US" altLang="nl-NL" sz="900" b="0">
                <a:solidFill>
                  <a:srgbClr val="3D1F1F"/>
                </a:solidFill>
              </a:rPr>
              <a:t> -</a:t>
            </a:r>
          </a:p>
        </p:txBody>
      </p:sp>
      <p:sp>
        <p:nvSpPr>
          <p:cNvPr id="5123" name="AutoShape 2"/>
          <p:cNvSpPr>
            <a:spLocks noChangeArrowheads="1"/>
          </p:cNvSpPr>
          <p:nvPr/>
        </p:nvSpPr>
        <p:spPr bwMode="auto">
          <a:xfrm>
            <a:off x="3470031" y="2667000"/>
            <a:ext cx="4988169" cy="609600"/>
          </a:xfrm>
          <a:prstGeom prst="rightArrow">
            <a:avLst>
              <a:gd name="adj1" fmla="val 50000"/>
              <a:gd name="adj2" fmla="val 237620"/>
            </a:avLst>
          </a:prstGeom>
          <a:solidFill>
            <a:srgbClr val="002060"/>
          </a:solidFill>
          <a:ln w="9525">
            <a:solidFill>
              <a:srgbClr val="002060"/>
            </a:solidFill>
            <a:miter lim="800000"/>
            <a:headEnd/>
            <a:tailEnd/>
          </a:ln>
          <a:effectLst/>
        </p:spPr>
        <p:txBody>
          <a:bodyPr wrap="none" anchor="ct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endParaRPr lang="nl-NL" altLang="nl-NL"/>
          </a:p>
        </p:txBody>
      </p:sp>
      <p:sp>
        <p:nvSpPr>
          <p:cNvPr id="5124" name="AutoShape 3"/>
          <p:cNvSpPr>
            <a:spLocks noChangeArrowheads="1"/>
          </p:cNvSpPr>
          <p:nvPr/>
        </p:nvSpPr>
        <p:spPr bwMode="auto">
          <a:xfrm>
            <a:off x="838200" y="2667000"/>
            <a:ext cx="5001358" cy="609600"/>
          </a:xfrm>
          <a:prstGeom prst="leftArrow">
            <a:avLst>
              <a:gd name="adj1" fmla="val 50000"/>
              <a:gd name="adj2" fmla="val 224834"/>
            </a:avLst>
          </a:prstGeom>
          <a:solidFill>
            <a:srgbClr val="002060"/>
          </a:solidFill>
          <a:ln w="9525">
            <a:solidFill>
              <a:srgbClr val="002060"/>
            </a:solidFill>
            <a:miter lim="800000"/>
            <a:headEnd/>
            <a:tailEnd/>
          </a:ln>
          <a:effectLst/>
        </p:spPr>
        <p:txBody>
          <a:bodyPr wrap="none" anchor="ct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endParaRPr lang="nl-NL" altLang="nl-NL"/>
          </a:p>
        </p:txBody>
      </p:sp>
      <p:sp>
        <p:nvSpPr>
          <p:cNvPr id="5125" name="Rectangle 4"/>
          <p:cNvSpPr>
            <a:spLocks noChangeArrowheads="1"/>
          </p:cNvSpPr>
          <p:nvPr/>
        </p:nvSpPr>
        <p:spPr bwMode="auto">
          <a:xfrm>
            <a:off x="3368920" y="2824163"/>
            <a:ext cx="2618642" cy="30841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a:spcBef>
                <a:spcPct val="0"/>
              </a:spcBef>
            </a:pPr>
            <a:r>
              <a:rPr lang="nl-NL" altLang="nl-NL" sz="1400">
                <a:solidFill>
                  <a:schemeClr val="bg1"/>
                </a:solidFill>
              </a:rPr>
              <a:t>Samenwerkingsvormen</a:t>
            </a:r>
            <a:endParaRPr lang="en-US" altLang="nl-NL" sz="1400">
              <a:solidFill>
                <a:schemeClr val="bg1"/>
              </a:solidFill>
            </a:endParaRPr>
          </a:p>
        </p:txBody>
      </p:sp>
      <p:sp>
        <p:nvSpPr>
          <p:cNvPr id="5126" name="Rectangle 5"/>
          <p:cNvSpPr>
            <a:spLocks noChangeArrowheads="1"/>
          </p:cNvSpPr>
          <p:nvPr/>
        </p:nvSpPr>
        <p:spPr bwMode="auto">
          <a:xfrm>
            <a:off x="457200" y="3402013"/>
            <a:ext cx="15888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algn="l" eaLnBrk="1" hangingPunct="1">
              <a:spcBef>
                <a:spcPct val="0"/>
              </a:spcBef>
            </a:pPr>
            <a:r>
              <a:rPr lang="nl-NL" altLang="nl-NL" sz="1600" b="0" dirty="0"/>
              <a:t>Markt</a:t>
            </a:r>
            <a:r>
              <a:rPr lang="en-US" altLang="nl-NL" sz="1600" b="0" dirty="0"/>
              <a:t>transact</a:t>
            </a:r>
            <a:r>
              <a:rPr lang="nl-NL" altLang="nl-NL" sz="1600" b="0" dirty="0"/>
              <a:t>ie</a:t>
            </a:r>
            <a:endParaRPr lang="en-US" altLang="nl-NL" sz="1600" b="0" dirty="0"/>
          </a:p>
        </p:txBody>
      </p:sp>
      <p:sp>
        <p:nvSpPr>
          <p:cNvPr id="5127" name="Rectangle 6"/>
          <p:cNvSpPr>
            <a:spLocks noChangeArrowheads="1"/>
          </p:cNvSpPr>
          <p:nvPr/>
        </p:nvSpPr>
        <p:spPr bwMode="auto">
          <a:xfrm>
            <a:off x="1752600" y="3706813"/>
            <a:ext cx="13227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algn="l" eaLnBrk="1" hangingPunct="1">
              <a:spcBef>
                <a:spcPct val="0"/>
              </a:spcBef>
            </a:pPr>
            <a:r>
              <a:rPr lang="nl-NL" altLang="nl-NL" sz="1600" b="0" dirty="0"/>
              <a:t>Uitbesteding</a:t>
            </a:r>
            <a:endParaRPr lang="en-US" altLang="nl-NL" sz="1600" b="0" dirty="0"/>
          </a:p>
        </p:txBody>
      </p:sp>
      <p:sp>
        <p:nvSpPr>
          <p:cNvPr id="5128" name="Rectangle 7"/>
          <p:cNvSpPr>
            <a:spLocks noChangeArrowheads="1"/>
          </p:cNvSpPr>
          <p:nvPr/>
        </p:nvSpPr>
        <p:spPr bwMode="auto">
          <a:xfrm>
            <a:off x="2938097" y="3402013"/>
            <a:ext cx="10486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algn="l" eaLnBrk="1" hangingPunct="1">
              <a:spcBef>
                <a:spcPct val="0"/>
              </a:spcBef>
            </a:pPr>
            <a:r>
              <a:rPr lang="nl-NL" altLang="nl-NL" sz="1600" b="0"/>
              <a:t>Licensing</a:t>
            </a:r>
            <a:endParaRPr lang="en-US" altLang="nl-NL" sz="1600" b="0"/>
          </a:p>
        </p:txBody>
      </p:sp>
      <p:sp>
        <p:nvSpPr>
          <p:cNvPr id="5129" name="Rectangle 8"/>
          <p:cNvSpPr>
            <a:spLocks noChangeArrowheads="1"/>
          </p:cNvSpPr>
          <p:nvPr/>
        </p:nvSpPr>
        <p:spPr bwMode="auto">
          <a:xfrm>
            <a:off x="5235820" y="3402013"/>
            <a:ext cx="13596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algn="l" eaLnBrk="1" hangingPunct="1">
              <a:spcBef>
                <a:spcPct val="0"/>
              </a:spcBef>
            </a:pPr>
            <a:r>
              <a:rPr lang="nl-NL" altLang="nl-NL" sz="1600" b="0"/>
              <a:t>Joint venture</a:t>
            </a:r>
            <a:endParaRPr lang="en-US" altLang="nl-NL" sz="1600" b="0"/>
          </a:p>
        </p:txBody>
      </p:sp>
      <p:sp>
        <p:nvSpPr>
          <p:cNvPr id="5130" name="Rectangle 9"/>
          <p:cNvSpPr>
            <a:spLocks noChangeArrowheads="1"/>
          </p:cNvSpPr>
          <p:nvPr/>
        </p:nvSpPr>
        <p:spPr bwMode="auto">
          <a:xfrm>
            <a:off x="7382608" y="3402014"/>
            <a:ext cx="6848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eaLnBrk="1" hangingPunct="1">
              <a:spcBef>
                <a:spcPct val="0"/>
              </a:spcBef>
            </a:pPr>
            <a:r>
              <a:rPr lang="nl-NL" altLang="nl-NL" sz="1600" b="0" dirty="0"/>
              <a:t>Fusie</a:t>
            </a:r>
          </a:p>
        </p:txBody>
      </p:sp>
      <p:sp>
        <p:nvSpPr>
          <p:cNvPr id="5131" name="Rectangle 10"/>
          <p:cNvSpPr>
            <a:spLocks noChangeArrowheads="1"/>
          </p:cNvSpPr>
          <p:nvPr/>
        </p:nvSpPr>
        <p:spPr bwMode="auto">
          <a:xfrm>
            <a:off x="3591658" y="3722688"/>
            <a:ext cx="23150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algn="ctr" eaLnBrk="1" hangingPunct="1">
              <a:spcBef>
                <a:spcPct val="0"/>
              </a:spcBef>
            </a:pPr>
            <a:r>
              <a:rPr lang="nl-NL" altLang="nl-NL" sz="1600" b="0" dirty="0"/>
              <a:t>Gezamenlijke diensten,</a:t>
            </a:r>
          </a:p>
          <a:p>
            <a:pPr algn="ctr" eaLnBrk="1" hangingPunct="1">
              <a:spcBef>
                <a:spcPct val="0"/>
              </a:spcBef>
            </a:pPr>
            <a:r>
              <a:rPr lang="nl-NL" altLang="nl-NL" sz="1600" b="0" dirty="0"/>
              <a:t>productie </a:t>
            </a:r>
            <a:r>
              <a:rPr lang="nl-NL" altLang="nl-NL" sz="1600" b="0" dirty="0" err="1"/>
              <a:t>etc</a:t>
            </a:r>
            <a:endParaRPr lang="en-US" altLang="nl-NL" sz="1600" b="0" dirty="0"/>
          </a:p>
        </p:txBody>
      </p:sp>
      <p:sp>
        <p:nvSpPr>
          <p:cNvPr id="5132" name="Rectangle 11"/>
          <p:cNvSpPr>
            <a:spLocks noChangeArrowheads="1"/>
          </p:cNvSpPr>
          <p:nvPr/>
        </p:nvSpPr>
        <p:spPr bwMode="auto">
          <a:xfrm>
            <a:off x="6183924" y="3692526"/>
            <a:ext cx="1369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eaLnBrk="1" hangingPunct="1">
              <a:spcBef>
                <a:spcPct val="0"/>
              </a:spcBef>
            </a:pPr>
            <a:r>
              <a:rPr lang="nl-NL" altLang="nl-NL" sz="1600" b="0"/>
              <a:t>Minderheids-</a:t>
            </a:r>
          </a:p>
          <a:p>
            <a:pPr eaLnBrk="1" hangingPunct="1">
              <a:spcBef>
                <a:spcPct val="0"/>
              </a:spcBef>
            </a:pPr>
            <a:r>
              <a:rPr lang="nl-NL" altLang="nl-NL" sz="1600" b="0"/>
              <a:t>deelneming</a:t>
            </a:r>
            <a:endParaRPr lang="en-US" altLang="nl-NL" sz="1600" b="0"/>
          </a:p>
        </p:txBody>
      </p:sp>
      <p:sp>
        <p:nvSpPr>
          <p:cNvPr id="5133" name="Line 12"/>
          <p:cNvSpPr>
            <a:spLocks noChangeShapeType="1"/>
          </p:cNvSpPr>
          <p:nvPr/>
        </p:nvSpPr>
        <p:spPr bwMode="auto">
          <a:xfrm flipV="1">
            <a:off x="3524251" y="4506914"/>
            <a:ext cx="3909646" cy="1587"/>
          </a:xfrm>
          <a:prstGeom prst="line">
            <a:avLst/>
          </a:prstGeom>
          <a:noFill/>
          <a:ln w="38100">
            <a:solidFill>
              <a:srgbClr val="133D5D"/>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34" name="Rectangle 13"/>
          <p:cNvSpPr>
            <a:spLocks noChangeArrowheads="1"/>
          </p:cNvSpPr>
          <p:nvPr/>
        </p:nvSpPr>
        <p:spPr bwMode="auto">
          <a:xfrm>
            <a:off x="5090747" y="4697413"/>
            <a:ext cx="10983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algn="l" eaLnBrk="1" hangingPunct="1">
              <a:spcBef>
                <a:spcPct val="0"/>
              </a:spcBef>
            </a:pPr>
            <a:r>
              <a:rPr lang="nl-NL" altLang="nl-NL" sz="1600"/>
              <a:t>Allianties</a:t>
            </a:r>
            <a:endParaRPr lang="en-US" altLang="nl-NL" sz="1600"/>
          </a:p>
        </p:txBody>
      </p:sp>
      <p:sp>
        <p:nvSpPr>
          <p:cNvPr id="5135" name="Rectangle 14"/>
          <p:cNvSpPr>
            <a:spLocks noChangeArrowheads="1"/>
          </p:cNvSpPr>
          <p:nvPr/>
        </p:nvSpPr>
        <p:spPr bwMode="auto">
          <a:xfrm>
            <a:off x="277212" y="516293"/>
            <a:ext cx="8341692"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algn="ctr">
              <a:lnSpc>
                <a:spcPts val="3000"/>
              </a:lnSpc>
              <a:spcBef>
                <a:spcPct val="0"/>
              </a:spcBef>
            </a:pPr>
            <a:r>
              <a:rPr lang="en-GB" altLang="nl-NL" b="0" dirty="0">
                <a:solidFill>
                  <a:schemeClr val="accent3"/>
                </a:solidFill>
              </a:rPr>
              <a:t>‘</a:t>
            </a:r>
            <a:r>
              <a:rPr lang="en-GB" altLang="nl-NL" b="0" dirty="0" err="1">
                <a:solidFill>
                  <a:schemeClr val="accent3"/>
                </a:solidFill>
              </a:rPr>
              <a:t>Traditionele</a:t>
            </a:r>
            <a:r>
              <a:rPr lang="en-GB" altLang="nl-NL" b="0" dirty="0">
                <a:solidFill>
                  <a:schemeClr val="accent3"/>
                </a:solidFill>
              </a:rPr>
              <a:t>’ </a:t>
            </a:r>
            <a:r>
              <a:rPr lang="en-GB" altLang="nl-NL" b="0" dirty="0" err="1">
                <a:solidFill>
                  <a:schemeClr val="accent3"/>
                </a:solidFill>
              </a:rPr>
              <a:t>projecten</a:t>
            </a:r>
            <a:r>
              <a:rPr lang="en-GB" altLang="nl-NL" b="0" dirty="0">
                <a:solidFill>
                  <a:schemeClr val="accent3"/>
                </a:solidFill>
              </a:rPr>
              <a:t> vs </a:t>
            </a:r>
            <a:r>
              <a:rPr lang="en-GB" altLang="nl-NL" b="0" dirty="0" err="1">
                <a:solidFill>
                  <a:schemeClr val="accent3"/>
                </a:solidFill>
              </a:rPr>
              <a:t>allianties</a:t>
            </a:r>
            <a:r>
              <a:rPr lang="en-GB" altLang="nl-NL" b="0" dirty="0">
                <a:solidFill>
                  <a:schemeClr val="accent3"/>
                </a:solidFill>
              </a:rPr>
              <a:t>:</a:t>
            </a:r>
          </a:p>
          <a:p>
            <a:pPr algn="ctr">
              <a:lnSpc>
                <a:spcPts val="3000"/>
              </a:lnSpc>
              <a:spcBef>
                <a:spcPct val="0"/>
              </a:spcBef>
            </a:pPr>
            <a:r>
              <a:rPr lang="en-GB" altLang="nl-NL" b="0" dirty="0" err="1">
                <a:solidFill>
                  <a:schemeClr val="accent3"/>
                </a:solidFill>
              </a:rPr>
              <a:t>Niet</a:t>
            </a:r>
            <a:r>
              <a:rPr lang="en-GB" altLang="nl-NL" b="0" dirty="0">
                <a:solidFill>
                  <a:schemeClr val="accent3"/>
                </a:solidFill>
              </a:rPr>
              <a:t> </a:t>
            </a:r>
            <a:r>
              <a:rPr lang="en-GB" altLang="nl-NL" b="0" dirty="0" err="1">
                <a:solidFill>
                  <a:schemeClr val="accent3"/>
                </a:solidFill>
              </a:rPr>
              <a:t>hiërarchisch</a:t>
            </a:r>
            <a:r>
              <a:rPr lang="en-GB" altLang="nl-NL" b="0" dirty="0">
                <a:solidFill>
                  <a:schemeClr val="accent3"/>
                </a:solidFill>
              </a:rPr>
              <a:t>, </a:t>
            </a:r>
            <a:r>
              <a:rPr lang="en-GB" altLang="nl-NL" b="0" dirty="0" err="1">
                <a:solidFill>
                  <a:schemeClr val="accent3"/>
                </a:solidFill>
              </a:rPr>
              <a:t>interorganisatorisch</a:t>
            </a:r>
            <a:r>
              <a:rPr lang="en-GB" altLang="nl-NL" b="0" dirty="0">
                <a:solidFill>
                  <a:schemeClr val="accent3"/>
                </a:solidFill>
              </a:rPr>
              <a:t>, open </a:t>
            </a:r>
            <a:r>
              <a:rPr lang="en-GB" altLang="nl-NL" b="0" dirty="0" err="1">
                <a:solidFill>
                  <a:schemeClr val="accent3"/>
                </a:solidFill>
              </a:rPr>
              <a:t>einde</a:t>
            </a:r>
            <a:r>
              <a:rPr lang="en-GB" altLang="nl-NL" b="0" dirty="0">
                <a:solidFill>
                  <a:schemeClr val="accent3"/>
                </a:solidFill>
              </a:rPr>
              <a:t> </a:t>
            </a:r>
          </a:p>
        </p:txBody>
      </p:sp>
      <p:sp>
        <p:nvSpPr>
          <p:cNvPr id="5136" name="Text Box 15"/>
          <p:cNvSpPr txBox="1">
            <a:spLocks noChangeArrowheads="1"/>
          </p:cNvSpPr>
          <p:nvPr/>
        </p:nvSpPr>
        <p:spPr bwMode="auto">
          <a:xfrm>
            <a:off x="-317008" y="5627372"/>
            <a:ext cx="8997462"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195263" algn="l"/>
                <a:tab pos="377825" algn="l"/>
                <a:tab pos="574675" algn="l"/>
              </a:tabLst>
              <a:defRPr sz="2800" b="1">
                <a:solidFill>
                  <a:schemeClr val="tx1"/>
                </a:solidFill>
                <a:latin typeface="Arial" charset="0"/>
              </a:defRPr>
            </a:lvl1pPr>
            <a:lvl2pPr marL="742950" indent="-285750">
              <a:tabLst>
                <a:tab pos="195263" algn="l"/>
                <a:tab pos="377825" algn="l"/>
                <a:tab pos="574675" algn="l"/>
              </a:tabLst>
              <a:defRPr sz="2800" b="1">
                <a:solidFill>
                  <a:schemeClr val="tx1"/>
                </a:solidFill>
                <a:latin typeface="Arial" charset="0"/>
              </a:defRPr>
            </a:lvl2pPr>
            <a:lvl3pPr marL="1143000" indent="-228600">
              <a:tabLst>
                <a:tab pos="195263" algn="l"/>
                <a:tab pos="377825" algn="l"/>
                <a:tab pos="574675" algn="l"/>
              </a:tabLst>
              <a:defRPr sz="2800" b="1">
                <a:solidFill>
                  <a:schemeClr val="tx1"/>
                </a:solidFill>
                <a:latin typeface="Arial" charset="0"/>
              </a:defRPr>
            </a:lvl3pPr>
            <a:lvl4pPr marL="1600200" indent="-228600">
              <a:tabLst>
                <a:tab pos="195263" algn="l"/>
                <a:tab pos="377825" algn="l"/>
                <a:tab pos="574675" algn="l"/>
              </a:tabLst>
              <a:defRPr sz="2800" b="1">
                <a:solidFill>
                  <a:schemeClr val="tx1"/>
                </a:solidFill>
                <a:latin typeface="Arial" charset="0"/>
              </a:defRPr>
            </a:lvl4pPr>
            <a:lvl5pPr marL="2057400" indent="-228600">
              <a:tabLst>
                <a:tab pos="195263" algn="l"/>
                <a:tab pos="377825" algn="l"/>
                <a:tab pos="574675" algn="l"/>
              </a:tabLst>
              <a:defRPr sz="2800" b="1">
                <a:solidFill>
                  <a:schemeClr val="tx1"/>
                </a:solidFill>
                <a:latin typeface="Arial" charset="0"/>
              </a:defRPr>
            </a:lvl5pPr>
            <a:lvl6pPr marL="2514600" indent="-228600" algn="ctr" eaLnBrk="0" fontAlgn="base" hangingPunct="0">
              <a:spcBef>
                <a:spcPct val="50000"/>
              </a:spcBef>
              <a:spcAft>
                <a:spcPct val="0"/>
              </a:spcAft>
              <a:tabLst>
                <a:tab pos="195263" algn="l"/>
                <a:tab pos="377825" algn="l"/>
                <a:tab pos="574675" algn="l"/>
              </a:tabLst>
              <a:defRPr sz="2800" b="1">
                <a:solidFill>
                  <a:schemeClr val="tx1"/>
                </a:solidFill>
                <a:latin typeface="Arial" charset="0"/>
              </a:defRPr>
            </a:lvl6pPr>
            <a:lvl7pPr marL="2971800" indent="-228600" algn="ctr" eaLnBrk="0" fontAlgn="base" hangingPunct="0">
              <a:spcBef>
                <a:spcPct val="50000"/>
              </a:spcBef>
              <a:spcAft>
                <a:spcPct val="0"/>
              </a:spcAft>
              <a:tabLst>
                <a:tab pos="195263" algn="l"/>
                <a:tab pos="377825" algn="l"/>
                <a:tab pos="574675" algn="l"/>
              </a:tabLst>
              <a:defRPr sz="2800" b="1">
                <a:solidFill>
                  <a:schemeClr val="tx1"/>
                </a:solidFill>
                <a:latin typeface="Arial" charset="0"/>
              </a:defRPr>
            </a:lvl7pPr>
            <a:lvl8pPr marL="3429000" indent="-228600" algn="ctr" eaLnBrk="0" fontAlgn="base" hangingPunct="0">
              <a:spcBef>
                <a:spcPct val="50000"/>
              </a:spcBef>
              <a:spcAft>
                <a:spcPct val="0"/>
              </a:spcAft>
              <a:tabLst>
                <a:tab pos="195263" algn="l"/>
                <a:tab pos="377825" algn="l"/>
                <a:tab pos="574675" algn="l"/>
              </a:tabLst>
              <a:defRPr sz="2800" b="1">
                <a:solidFill>
                  <a:schemeClr val="tx1"/>
                </a:solidFill>
                <a:latin typeface="Arial" charset="0"/>
              </a:defRPr>
            </a:lvl8pPr>
            <a:lvl9pPr marL="3886200" indent="-228600" algn="ctr" eaLnBrk="0" fontAlgn="base" hangingPunct="0">
              <a:spcBef>
                <a:spcPct val="50000"/>
              </a:spcBef>
              <a:spcAft>
                <a:spcPct val="0"/>
              </a:spcAft>
              <a:tabLst>
                <a:tab pos="195263" algn="l"/>
                <a:tab pos="377825" algn="l"/>
                <a:tab pos="574675" algn="l"/>
              </a:tabLst>
              <a:defRPr sz="2800" b="1">
                <a:solidFill>
                  <a:schemeClr val="tx1"/>
                </a:solidFill>
                <a:latin typeface="Arial" charset="0"/>
              </a:defRPr>
            </a:lvl9pPr>
          </a:lstStyle>
          <a:p>
            <a:pPr algn="ctr">
              <a:lnSpc>
                <a:spcPts val="2000"/>
              </a:lnSpc>
              <a:spcBef>
                <a:spcPct val="0"/>
              </a:spcBef>
            </a:pPr>
            <a:r>
              <a:rPr lang="en-GB" altLang="nl-NL" sz="1600" b="0" dirty="0" err="1"/>
              <a:t>Belangrijke</a:t>
            </a:r>
            <a:r>
              <a:rPr lang="en-GB" altLang="nl-NL" sz="1600" b="0" dirty="0"/>
              <a:t> </a:t>
            </a:r>
            <a:r>
              <a:rPr lang="en-GB" altLang="nl-NL" sz="1600" b="0" dirty="0" err="1"/>
              <a:t>elementen</a:t>
            </a:r>
            <a:r>
              <a:rPr lang="en-GB" altLang="nl-NL" sz="1600" b="0" dirty="0"/>
              <a:t> </a:t>
            </a:r>
            <a:r>
              <a:rPr lang="en-GB" altLang="nl-NL" sz="1600" b="0" dirty="0" err="1"/>
              <a:t>zijn</a:t>
            </a:r>
            <a:r>
              <a:rPr lang="en-GB" altLang="nl-NL" sz="1600" b="0" dirty="0"/>
              <a:t> </a:t>
            </a:r>
            <a:r>
              <a:rPr lang="en-GB" altLang="nl-NL" sz="1600" b="0" dirty="0" err="1"/>
              <a:t>gezamenlijk</a:t>
            </a:r>
            <a:r>
              <a:rPr lang="en-GB" altLang="nl-NL" sz="1600" b="0" dirty="0"/>
              <a:t> </a:t>
            </a:r>
            <a:r>
              <a:rPr lang="en-GB" altLang="nl-NL" sz="1600" b="0" dirty="0" err="1"/>
              <a:t>doel</a:t>
            </a:r>
            <a:r>
              <a:rPr lang="en-GB" altLang="nl-NL" sz="1600" b="0" dirty="0"/>
              <a:t>, </a:t>
            </a:r>
            <a:r>
              <a:rPr lang="en-GB" altLang="nl-NL" sz="1600" b="0" dirty="0" err="1"/>
              <a:t>gezamenlijke</a:t>
            </a:r>
            <a:r>
              <a:rPr lang="en-GB" altLang="nl-NL" sz="1600" b="0" dirty="0"/>
              <a:t> </a:t>
            </a:r>
            <a:r>
              <a:rPr lang="en-GB" altLang="nl-NL" sz="1600" b="0" dirty="0" err="1"/>
              <a:t>besluitvorming</a:t>
            </a:r>
            <a:r>
              <a:rPr lang="en-GB" altLang="nl-NL" sz="1600" b="0" dirty="0"/>
              <a:t>, </a:t>
            </a:r>
            <a:r>
              <a:rPr lang="en-GB" altLang="nl-NL" sz="1600" b="0" dirty="0" err="1"/>
              <a:t>gezamenlijke</a:t>
            </a:r>
            <a:r>
              <a:rPr lang="en-GB" altLang="nl-NL" sz="1600" b="0" dirty="0"/>
              <a:t> </a:t>
            </a:r>
            <a:r>
              <a:rPr lang="en-GB" altLang="nl-NL" sz="1600" b="0" dirty="0" err="1"/>
              <a:t>opbrengsten</a:t>
            </a:r>
            <a:r>
              <a:rPr lang="en-GB" altLang="nl-NL" sz="1600" b="0" dirty="0"/>
              <a:t>/</a:t>
            </a:r>
            <a:r>
              <a:rPr lang="en-GB" altLang="nl-NL" sz="1600" b="0" dirty="0" err="1"/>
              <a:t>kosten</a:t>
            </a:r>
            <a:r>
              <a:rPr lang="en-GB" altLang="nl-NL" sz="1600" b="0" dirty="0"/>
              <a:t>/</a:t>
            </a:r>
            <a:r>
              <a:rPr lang="en-GB" altLang="nl-NL" sz="1600" b="0" dirty="0" err="1"/>
              <a:t>risico’s</a:t>
            </a:r>
            <a:r>
              <a:rPr lang="en-GB" altLang="nl-NL" sz="1600" b="0" dirty="0"/>
              <a:t>, </a:t>
            </a:r>
            <a:r>
              <a:rPr lang="en-GB" altLang="nl-NL" sz="1600" b="0" dirty="0" err="1"/>
              <a:t>onafhankelijkheid</a:t>
            </a:r>
            <a:r>
              <a:rPr lang="en-GB" altLang="nl-NL" sz="1600" b="0" dirty="0"/>
              <a:t> van partners </a:t>
            </a:r>
            <a:r>
              <a:rPr lang="en-GB" altLang="nl-NL" sz="1600" b="0" dirty="0" err="1"/>
              <a:t>en</a:t>
            </a:r>
            <a:r>
              <a:rPr lang="en-GB" altLang="nl-NL" sz="1600" b="0" dirty="0"/>
              <a:t> </a:t>
            </a:r>
            <a:r>
              <a:rPr lang="en-GB" altLang="nl-NL" sz="1600" b="0" i="1" dirty="0"/>
              <a:t>incomplete </a:t>
            </a:r>
            <a:r>
              <a:rPr lang="en-GB" altLang="nl-NL" sz="1600" b="0" i="1" dirty="0" err="1"/>
              <a:t>contracten</a:t>
            </a:r>
            <a:endParaRPr lang="en-GB" altLang="nl-NL" sz="1600" b="0" i="1" dirty="0"/>
          </a:p>
        </p:txBody>
      </p:sp>
      <p:sp>
        <p:nvSpPr>
          <p:cNvPr id="17" name="Tijdelijke aanduiding voor dianummer 1"/>
          <p:cNvSpPr>
            <a:spLocks noGrp="1"/>
          </p:cNvSpPr>
          <p:nvPr>
            <p:ph type="sldNum" sz="quarter" idx="4294967295"/>
          </p:nvPr>
        </p:nvSpPr>
        <p:spPr>
          <a:xfrm>
            <a:off x="261582" y="6173787"/>
            <a:ext cx="2133600" cy="365125"/>
          </a:xfrm>
          <a:prstGeom prst="rect">
            <a:avLst/>
          </a:prstGeom>
        </p:spPr>
        <p:txBody>
          <a:bodyPr/>
          <a:lstStyle/>
          <a:p>
            <a:pPr>
              <a:defRPr/>
            </a:pPr>
            <a:fld id="{CB2A1F23-AA60-4A46-887B-BF52FC8A1D28}" type="slidenum">
              <a:rPr lang="nl-NL" smtClean="0">
                <a:solidFill>
                  <a:schemeClr val="accent3"/>
                </a:solidFill>
              </a:rPr>
              <a:pPr>
                <a:defRPr/>
              </a:pPr>
              <a:t>4</a:t>
            </a:fld>
            <a:endParaRPr lang="nl-NL" dirty="0">
              <a:solidFill>
                <a:schemeClr val="accent3"/>
              </a:solidFill>
            </a:endParaRPr>
          </a:p>
        </p:txBody>
      </p:sp>
    </p:spTree>
    <p:extLst>
      <p:ext uri="{BB962C8B-B14F-4D97-AF65-F5344CB8AC3E}">
        <p14:creationId xmlns:p14="http://schemas.microsoft.com/office/powerpoint/2010/main" val="73806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EF6C9A2D-6A98-984A-8122-956E90D92B29}" type="slidenum">
              <a:rPr lang="en-US" smtClean="0"/>
              <a:pPr/>
              <a:t>5</a:t>
            </a:fld>
            <a:endParaRPr lang="en-US" dirty="0"/>
          </a:p>
        </p:txBody>
      </p:sp>
      <p:grpSp>
        <p:nvGrpSpPr>
          <p:cNvPr id="3" name="Groep 2"/>
          <p:cNvGrpSpPr/>
          <p:nvPr/>
        </p:nvGrpSpPr>
        <p:grpSpPr>
          <a:xfrm>
            <a:off x="917988" y="1328778"/>
            <a:ext cx="7162147" cy="5174649"/>
            <a:chOff x="2866029" y="1691501"/>
            <a:chExt cx="6587533" cy="4939341"/>
          </a:xfrm>
        </p:grpSpPr>
        <p:sp>
          <p:nvSpPr>
            <p:cNvPr id="4" name="Text Box 21"/>
            <p:cNvSpPr txBox="1">
              <a:spLocks noChangeArrowheads="1"/>
            </p:cNvSpPr>
            <p:nvPr/>
          </p:nvSpPr>
          <p:spPr bwMode="auto">
            <a:xfrm>
              <a:off x="5590718" y="3463328"/>
              <a:ext cx="1398477" cy="46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ctr">
                <a:lnSpc>
                  <a:spcPts val="1200"/>
                </a:lnSpc>
              </a:pPr>
              <a:r>
                <a:rPr lang="nl-NL" altLang="nl-NL">
                  <a:solidFill>
                    <a:srgbClr val="3D1F1F"/>
                  </a:solidFill>
                </a:rPr>
                <a:t>Alliance Steering Committee</a:t>
              </a:r>
            </a:p>
          </p:txBody>
        </p:sp>
        <p:sp>
          <p:nvSpPr>
            <p:cNvPr id="5" name="Text Box 3"/>
            <p:cNvSpPr txBox="1">
              <a:spLocks noChangeArrowheads="1"/>
            </p:cNvSpPr>
            <p:nvPr/>
          </p:nvSpPr>
          <p:spPr bwMode="auto">
            <a:xfrm>
              <a:off x="4010537" y="1691501"/>
              <a:ext cx="708972" cy="229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000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r>
                <a:rPr lang="en-US" altLang="nl-NL" sz="1600"/>
                <a:t>AF/KL</a:t>
              </a:r>
            </a:p>
          </p:txBody>
        </p:sp>
        <p:sp>
          <p:nvSpPr>
            <p:cNvPr id="6" name="Line 4"/>
            <p:cNvSpPr>
              <a:spLocks noChangeShapeType="1"/>
            </p:cNvSpPr>
            <p:nvPr/>
          </p:nvSpPr>
          <p:spPr bwMode="auto">
            <a:xfrm>
              <a:off x="3423242" y="3524134"/>
              <a:ext cx="169374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 name="Line 5"/>
            <p:cNvSpPr>
              <a:spLocks noChangeShapeType="1"/>
            </p:cNvSpPr>
            <p:nvPr/>
          </p:nvSpPr>
          <p:spPr bwMode="auto">
            <a:xfrm>
              <a:off x="3423242" y="3524134"/>
              <a:ext cx="0" cy="5742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8" name="Line 6"/>
            <p:cNvSpPr>
              <a:spLocks noChangeShapeType="1"/>
            </p:cNvSpPr>
            <p:nvPr/>
          </p:nvSpPr>
          <p:spPr bwMode="auto">
            <a:xfrm>
              <a:off x="5116988" y="3514000"/>
              <a:ext cx="0" cy="5624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 name="Line 7"/>
            <p:cNvSpPr>
              <a:spLocks noChangeShapeType="1"/>
            </p:cNvSpPr>
            <p:nvPr/>
          </p:nvSpPr>
          <p:spPr bwMode="auto">
            <a:xfrm>
              <a:off x="4310674" y="2514074"/>
              <a:ext cx="0" cy="15505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0000" bIns="0" anchor="ctr">
              <a:spAutoFit/>
            </a:bodyPr>
            <a:lstStyle/>
            <a:p>
              <a:endParaRPr lang="nl-NL"/>
            </a:p>
          </p:txBody>
        </p:sp>
        <p:sp>
          <p:nvSpPr>
            <p:cNvPr id="10" name="Line 15"/>
            <p:cNvSpPr>
              <a:spLocks noChangeShapeType="1"/>
            </p:cNvSpPr>
            <p:nvPr/>
          </p:nvSpPr>
          <p:spPr bwMode="auto">
            <a:xfrm>
              <a:off x="4068942" y="2953231"/>
              <a:ext cx="454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nl-NL"/>
            </a:p>
          </p:txBody>
        </p:sp>
        <p:sp>
          <p:nvSpPr>
            <p:cNvPr id="11" name="Rectangle 18"/>
            <p:cNvSpPr>
              <a:spLocks noChangeArrowheads="1"/>
            </p:cNvSpPr>
            <p:nvPr/>
          </p:nvSpPr>
          <p:spPr bwMode="auto">
            <a:xfrm>
              <a:off x="3861280" y="2076607"/>
              <a:ext cx="926369" cy="447601"/>
            </a:xfrm>
            <a:prstGeom prst="rect">
              <a:avLst/>
            </a:prstGeom>
            <a:solidFill>
              <a:srgbClr val="002060"/>
            </a:solidFill>
            <a:ln w="9525">
              <a:solidFill>
                <a:schemeClr val="tx1"/>
              </a:solidFill>
              <a:miter lim="800000"/>
              <a:headEnd/>
              <a:tailEnd/>
            </a:ln>
          </p:spPr>
          <p:txBody>
            <a:bodyPr wrap="none"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12" name="Text Box 20"/>
            <p:cNvSpPr txBox="1">
              <a:spLocks noChangeArrowheads="1"/>
            </p:cNvSpPr>
            <p:nvPr/>
          </p:nvSpPr>
          <p:spPr bwMode="auto">
            <a:xfrm>
              <a:off x="3887237" y="2142626"/>
              <a:ext cx="89554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ctr">
                <a:lnSpc>
                  <a:spcPts val="1200"/>
                </a:lnSpc>
              </a:pPr>
              <a:r>
                <a:rPr lang="nl-NL" altLang="nl-NL" sz="1100" dirty="0">
                  <a:solidFill>
                    <a:schemeClr val="bg1"/>
                  </a:solidFill>
                </a:rPr>
                <a:t>Corporate level</a:t>
              </a:r>
            </a:p>
          </p:txBody>
        </p:sp>
        <p:sp>
          <p:nvSpPr>
            <p:cNvPr id="13" name="Rectangle 34"/>
            <p:cNvSpPr>
              <a:spLocks noChangeArrowheads="1"/>
            </p:cNvSpPr>
            <p:nvPr/>
          </p:nvSpPr>
          <p:spPr bwMode="auto">
            <a:xfrm>
              <a:off x="3097146" y="4076459"/>
              <a:ext cx="652190" cy="1726223"/>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14" name="Rectangle 38"/>
            <p:cNvSpPr>
              <a:spLocks noChangeArrowheads="1"/>
            </p:cNvSpPr>
            <p:nvPr/>
          </p:nvSpPr>
          <p:spPr bwMode="auto">
            <a:xfrm>
              <a:off x="3163664" y="2703249"/>
              <a:ext cx="889055" cy="484762"/>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15" name="Rectangle 39"/>
            <p:cNvSpPr>
              <a:spLocks noChangeArrowheads="1"/>
            </p:cNvSpPr>
            <p:nvPr/>
          </p:nvSpPr>
          <p:spPr bwMode="auto">
            <a:xfrm>
              <a:off x="4531315" y="2703249"/>
              <a:ext cx="889055" cy="484762"/>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16" name="Rectangle 42"/>
            <p:cNvSpPr>
              <a:spLocks noChangeArrowheads="1"/>
            </p:cNvSpPr>
            <p:nvPr/>
          </p:nvSpPr>
          <p:spPr bwMode="auto">
            <a:xfrm>
              <a:off x="4792516" y="4061257"/>
              <a:ext cx="650567" cy="1724535"/>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17" name="Rectangle 43"/>
            <p:cNvSpPr>
              <a:spLocks noChangeArrowheads="1"/>
            </p:cNvSpPr>
            <p:nvPr/>
          </p:nvSpPr>
          <p:spPr bwMode="auto">
            <a:xfrm>
              <a:off x="3945642" y="4061257"/>
              <a:ext cx="652190" cy="1724535"/>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grpSp>
          <p:nvGrpSpPr>
            <p:cNvPr id="18" name="Group 8"/>
            <p:cNvGrpSpPr>
              <a:grpSpLocks/>
            </p:cNvGrpSpPr>
            <p:nvPr/>
          </p:nvGrpSpPr>
          <p:grpSpPr bwMode="auto">
            <a:xfrm>
              <a:off x="2866029" y="4152466"/>
              <a:ext cx="6587533" cy="1609679"/>
              <a:chOff x="1745123" y="4302084"/>
              <a:chExt cx="4400432" cy="1512348"/>
            </a:xfrm>
          </p:grpSpPr>
          <p:sp>
            <p:nvSpPr>
              <p:cNvPr id="37" name="Rectangle 44"/>
              <p:cNvSpPr>
                <a:spLocks noChangeArrowheads="1"/>
              </p:cNvSpPr>
              <p:nvPr/>
            </p:nvSpPr>
            <p:spPr bwMode="auto">
              <a:xfrm>
                <a:off x="1745123" y="4302084"/>
                <a:ext cx="4400432" cy="25136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38" name="Rectangle 45"/>
              <p:cNvSpPr>
                <a:spLocks noChangeArrowheads="1"/>
              </p:cNvSpPr>
              <p:nvPr/>
            </p:nvSpPr>
            <p:spPr bwMode="auto">
              <a:xfrm>
                <a:off x="1745123" y="4615941"/>
                <a:ext cx="4400432" cy="25275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39" name="Rectangle 47"/>
              <p:cNvSpPr>
                <a:spLocks noChangeArrowheads="1"/>
              </p:cNvSpPr>
              <p:nvPr/>
            </p:nvSpPr>
            <p:spPr bwMode="auto">
              <a:xfrm>
                <a:off x="1745123" y="4931188"/>
                <a:ext cx="4400432" cy="2513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40" name="Rectangle 49"/>
              <p:cNvSpPr>
                <a:spLocks noChangeArrowheads="1"/>
              </p:cNvSpPr>
              <p:nvPr/>
            </p:nvSpPr>
            <p:spPr bwMode="auto">
              <a:xfrm>
                <a:off x="1745123" y="5246433"/>
                <a:ext cx="4400432" cy="25136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41" name="Rectangle 51"/>
              <p:cNvSpPr>
                <a:spLocks noChangeArrowheads="1"/>
              </p:cNvSpPr>
              <p:nvPr/>
            </p:nvSpPr>
            <p:spPr bwMode="auto">
              <a:xfrm>
                <a:off x="1745123" y="5561680"/>
                <a:ext cx="4400432" cy="25275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grpSp>
        <p:sp>
          <p:nvSpPr>
            <p:cNvPr id="19" name="Text Box 3"/>
            <p:cNvSpPr txBox="1">
              <a:spLocks noChangeArrowheads="1"/>
            </p:cNvSpPr>
            <p:nvPr/>
          </p:nvSpPr>
          <p:spPr bwMode="auto">
            <a:xfrm>
              <a:off x="7879871" y="1697530"/>
              <a:ext cx="697616" cy="26180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000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r>
                <a:rPr lang="en-US" altLang="nl-NL" sz="1600"/>
                <a:t>Delta</a:t>
              </a:r>
            </a:p>
          </p:txBody>
        </p:sp>
        <p:sp>
          <p:nvSpPr>
            <p:cNvPr id="20" name="Line 4"/>
            <p:cNvSpPr>
              <a:spLocks noChangeShapeType="1"/>
            </p:cNvSpPr>
            <p:nvPr/>
          </p:nvSpPr>
          <p:spPr bwMode="auto">
            <a:xfrm>
              <a:off x="7286087" y="3544403"/>
              <a:ext cx="169536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 name="Line 5"/>
            <p:cNvSpPr>
              <a:spLocks noChangeShapeType="1"/>
            </p:cNvSpPr>
            <p:nvPr/>
          </p:nvSpPr>
          <p:spPr bwMode="auto">
            <a:xfrm>
              <a:off x="7286087" y="3544403"/>
              <a:ext cx="0" cy="5742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 name="Line 6"/>
            <p:cNvSpPr>
              <a:spLocks noChangeShapeType="1"/>
            </p:cNvSpPr>
            <p:nvPr/>
          </p:nvSpPr>
          <p:spPr bwMode="auto">
            <a:xfrm>
              <a:off x="8981456" y="3534269"/>
              <a:ext cx="0" cy="5624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3" name="Line 7"/>
            <p:cNvSpPr>
              <a:spLocks noChangeShapeType="1"/>
            </p:cNvSpPr>
            <p:nvPr/>
          </p:nvSpPr>
          <p:spPr bwMode="auto">
            <a:xfrm>
              <a:off x="8175141" y="2534343"/>
              <a:ext cx="0" cy="15505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0000" bIns="0" anchor="ctr">
              <a:spAutoFit/>
            </a:bodyPr>
            <a:lstStyle/>
            <a:p>
              <a:endParaRPr lang="nl-NL"/>
            </a:p>
          </p:txBody>
        </p:sp>
        <p:sp>
          <p:nvSpPr>
            <p:cNvPr id="24" name="Line 15"/>
            <p:cNvSpPr>
              <a:spLocks noChangeShapeType="1"/>
            </p:cNvSpPr>
            <p:nvPr/>
          </p:nvSpPr>
          <p:spPr bwMode="auto">
            <a:xfrm>
              <a:off x="7931787" y="2973500"/>
              <a:ext cx="454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nl-NL"/>
            </a:p>
          </p:txBody>
        </p:sp>
        <p:sp>
          <p:nvSpPr>
            <p:cNvPr id="25" name="Rectangle 18"/>
            <p:cNvSpPr>
              <a:spLocks noChangeArrowheads="1"/>
            </p:cNvSpPr>
            <p:nvPr/>
          </p:nvSpPr>
          <p:spPr bwMode="auto">
            <a:xfrm>
              <a:off x="7725747" y="2096876"/>
              <a:ext cx="924747" cy="447601"/>
            </a:xfrm>
            <a:prstGeom prst="rect">
              <a:avLst/>
            </a:prstGeom>
            <a:solidFill>
              <a:srgbClr val="002060"/>
            </a:solidFill>
            <a:ln w="9525">
              <a:solidFill>
                <a:schemeClr val="tx1"/>
              </a:solidFill>
              <a:miter lim="800000"/>
              <a:headEnd/>
              <a:tailEnd/>
            </a:ln>
          </p:spPr>
          <p:txBody>
            <a:bodyPr wrap="none"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26" name="Text Box 20"/>
            <p:cNvSpPr txBox="1">
              <a:spLocks noChangeArrowheads="1"/>
            </p:cNvSpPr>
            <p:nvPr/>
          </p:nvSpPr>
          <p:spPr bwMode="auto">
            <a:xfrm>
              <a:off x="7750082" y="2162895"/>
              <a:ext cx="89554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ctr">
                <a:lnSpc>
                  <a:spcPts val="1200"/>
                </a:lnSpc>
              </a:pPr>
              <a:r>
                <a:rPr lang="nl-NL" altLang="nl-NL" sz="1100" dirty="0">
                  <a:solidFill>
                    <a:schemeClr val="bg1"/>
                  </a:solidFill>
                </a:rPr>
                <a:t>Corporate level</a:t>
              </a:r>
            </a:p>
          </p:txBody>
        </p:sp>
        <p:sp>
          <p:nvSpPr>
            <p:cNvPr id="27" name="Rectangle 34"/>
            <p:cNvSpPr>
              <a:spLocks noChangeArrowheads="1"/>
            </p:cNvSpPr>
            <p:nvPr/>
          </p:nvSpPr>
          <p:spPr bwMode="auto">
            <a:xfrm>
              <a:off x="6959992" y="4096728"/>
              <a:ext cx="652190" cy="1726222"/>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28" name="Rectangle 38"/>
            <p:cNvSpPr>
              <a:spLocks noChangeArrowheads="1"/>
            </p:cNvSpPr>
            <p:nvPr/>
          </p:nvSpPr>
          <p:spPr bwMode="auto">
            <a:xfrm>
              <a:off x="7026509" y="2723518"/>
              <a:ext cx="889055" cy="484762"/>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29" name="Rectangle 39"/>
            <p:cNvSpPr>
              <a:spLocks noChangeArrowheads="1"/>
            </p:cNvSpPr>
            <p:nvPr/>
          </p:nvSpPr>
          <p:spPr bwMode="auto">
            <a:xfrm>
              <a:off x="8394161" y="2723518"/>
              <a:ext cx="889055" cy="484762"/>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30" name="Rectangle 42"/>
            <p:cNvSpPr>
              <a:spLocks noChangeArrowheads="1"/>
            </p:cNvSpPr>
            <p:nvPr/>
          </p:nvSpPr>
          <p:spPr bwMode="auto">
            <a:xfrm>
              <a:off x="8655361" y="4079837"/>
              <a:ext cx="652190" cy="1726223"/>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31" name="Rectangle 43"/>
            <p:cNvSpPr>
              <a:spLocks noChangeArrowheads="1"/>
            </p:cNvSpPr>
            <p:nvPr/>
          </p:nvSpPr>
          <p:spPr bwMode="auto">
            <a:xfrm>
              <a:off x="7808487" y="4079837"/>
              <a:ext cx="652190" cy="1726223"/>
            </a:xfrm>
            <a:prstGeom prst="rect">
              <a:avLst/>
            </a:prstGeom>
            <a:solidFill>
              <a:srgbClr val="002060"/>
            </a:solidFill>
            <a:ln w="9525">
              <a:solidFill>
                <a:schemeClr val="tx1"/>
              </a:solidFill>
              <a:miter lim="800000"/>
              <a:headEnd/>
              <a:tailEnd/>
            </a:ln>
          </p:spPr>
          <p:txBody>
            <a:bodyPr lIns="0" tIns="0" rIns="0" bIns="0"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nl-NL" altLang="nl-NL" sz="1200"/>
            </a:p>
          </p:txBody>
        </p:sp>
        <p:sp>
          <p:nvSpPr>
            <p:cNvPr id="32" name="Text Box 21"/>
            <p:cNvSpPr txBox="1">
              <a:spLocks noChangeArrowheads="1"/>
            </p:cNvSpPr>
            <p:nvPr/>
          </p:nvSpPr>
          <p:spPr bwMode="auto">
            <a:xfrm>
              <a:off x="5563137" y="2396117"/>
              <a:ext cx="1396855" cy="31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ctr">
                <a:lnSpc>
                  <a:spcPts val="1200"/>
                </a:lnSpc>
              </a:pPr>
              <a:r>
                <a:rPr lang="nl-NL" altLang="nl-NL" dirty="0">
                  <a:solidFill>
                    <a:srgbClr val="3D1F1F"/>
                  </a:solidFill>
                </a:rPr>
                <a:t>Executive </a:t>
              </a:r>
              <a:r>
                <a:rPr lang="nl-NL" altLang="nl-NL" dirty="0" err="1">
                  <a:solidFill>
                    <a:srgbClr val="3D1F1F"/>
                  </a:solidFill>
                </a:rPr>
                <a:t>Committee</a:t>
              </a:r>
              <a:endParaRPr lang="nl-NL" altLang="nl-NL" dirty="0">
                <a:solidFill>
                  <a:srgbClr val="3D1F1F"/>
                </a:solidFill>
              </a:endParaRPr>
            </a:p>
          </p:txBody>
        </p:sp>
        <p:cxnSp>
          <p:nvCxnSpPr>
            <p:cNvPr id="33" name="Straight Connector 10"/>
            <p:cNvCxnSpPr>
              <a:stCxn id="25" idx="1"/>
            </p:cNvCxnSpPr>
            <p:nvPr/>
          </p:nvCxnSpPr>
          <p:spPr bwMode="auto">
            <a:xfrm flipH="1">
              <a:off x="6769100" y="2319338"/>
              <a:ext cx="957263" cy="17621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4" name="Straight Connector 14"/>
            <p:cNvCxnSpPr>
              <a:stCxn id="11" idx="3"/>
            </p:cNvCxnSpPr>
            <p:nvPr/>
          </p:nvCxnSpPr>
          <p:spPr bwMode="auto">
            <a:xfrm>
              <a:off x="4787900" y="2300288"/>
              <a:ext cx="950913" cy="1952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5" name="Rectangle 25"/>
            <p:cNvSpPr>
              <a:spLocks noChangeArrowheads="1"/>
            </p:cNvSpPr>
            <p:nvPr/>
          </p:nvSpPr>
          <p:spPr bwMode="auto">
            <a:xfrm>
              <a:off x="5738352" y="4391239"/>
              <a:ext cx="1030201"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ctr" eaLnBrk="1" hangingPunct="1"/>
              <a:r>
                <a:rPr lang="nl-NL" altLang="nl-NL" dirty="0" err="1">
                  <a:solidFill>
                    <a:srgbClr val="3D1F1F"/>
                  </a:solidFill>
                </a:rPr>
                <a:t>Twelve</a:t>
              </a:r>
              <a:r>
                <a:rPr lang="nl-NL" altLang="nl-NL" dirty="0">
                  <a:solidFill>
                    <a:srgbClr val="3D1F1F"/>
                  </a:solidFill>
                </a:rPr>
                <a:t> </a:t>
              </a:r>
              <a:r>
                <a:rPr lang="nl-NL" altLang="nl-NL" dirty="0" err="1">
                  <a:solidFill>
                    <a:srgbClr val="3D1F1F"/>
                  </a:solidFill>
                </a:rPr>
                <a:t>Working</a:t>
              </a:r>
              <a:r>
                <a:rPr lang="nl-NL" altLang="nl-NL" dirty="0">
                  <a:solidFill>
                    <a:srgbClr val="3D1F1F"/>
                  </a:solidFill>
                </a:rPr>
                <a:t> </a:t>
              </a:r>
              <a:r>
                <a:rPr lang="nl-NL" altLang="nl-NL" dirty="0" err="1">
                  <a:solidFill>
                    <a:srgbClr val="3D1F1F"/>
                  </a:solidFill>
                </a:rPr>
                <a:t>Groups</a:t>
              </a:r>
              <a:endParaRPr lang="nl-NL" altLang="nl-NL" sz="1000" dirty="0">
                <a:solidFill>
                  <a:srgbClr val="3D1F1F"/>
                </a:solidFill>
              </a:endParaRPr>
            </a:p>
          </p:txBody>
        </p:sp>
        <p:sp>
          <p:nvSpPr>
            <p:cNvPr id="36" name="Tekstvak 16"/>
            <p:cNvSpPr txBox="1">
              <a:spLocks noChangeArrowheads="1"/>
            </p:cNvSpPr>
            <p:nvPr/>
          </p:nvSpPr>
          <p:spPr bwMode="auto">
            <a:xfrm>
              <a:off x="2866029" y="6384779"/>
              <a:ext cx="1511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r>
                <a:rPr lang="nl-NL" altLang="nl-NL" sz="1000" b="0" dirty="0"/>
                <a:t>Source: De Man (2013)</a:t>
              </a:r>
            </a:p>
          </p:txBody>
        </p:sp>
      </p:grpSp>
      <p:sp>
        <p:nvSpPr>
          <p:cNvPr id="42" name="Rectangle 54"/>
          <p:cNvSpPr>
            <a:spLocks noChangeArrowheads="1"/>
          </p:cNvSpPr>
          <p:nvPr/>
        </p:nvSpPr>
        <p:spPr bwMode="auto">
          <a:xfrm>
            <a:off x="323243" y="254849"/>
            <a:ext cx="8680450" cy="312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pPr>
              <a:lnSpc>
                <a:spcPts val="2400"/>
              </a:lnSpc>
              <a:spcBef>
                <a:spcPct val="0"/>
              </a:spcBef>
            </a:pPr>
            <a:r>
              <a:rPr lang="en-GB" altLang="nl-NL" b="0" dirty="0">
                <a:solidFill>
                  <a:schemeClr val="accent3"/>
                </a:solidFill>
              </a:rPr>
              <a:t>Air France/KLM-Delta</a:t>
            </a:r>
          </a:p>
        </p:txBody>
      </p:sp>
    </p:spTree>
    <p:extLst>
      <p:ext uri="{BB962C8B-B14F-4D97-AF65-F5344CB8AC3E}">
        <p14:creationId xmlns:p14="http://schemas.microsoft.com/office/powerpoint/2010/main" val="28112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ChangeArrowheads="1"/>
          </p:cNvSpPr>
          <p:nvPr/>
        </p:nvSpPr>
        <p:spPr bwMode="auto">
          <a:xfrm>
            <a:off x="296218" y="789937"/>
            <a:ext cx="852581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7150" rIns="0" bIns="57150" anchor="b"/>
          <a:lstStyle>
            <a:lvl1pPr defTabSz="785813">
              <a:defRPr sz="2800" b="1">
                <a:solidFill>
                  <a:schemeClr val="tx1"/>
                </a:solidFill>
                <a:latin typeface="Arial" pitchFamily="34" charset="0"/>
              </a:defRPr>
            </a:lvl1pPr>
            <a:lvl2pPr marL="742950" indent="-285750" defTabSz="785813">
              <a:defRPr sz="2800" b="1">
                <a:solidFill>
                  <a:schemeClr val="tx1"/>
                </a:solidFill>
                <a:latin typeface="Arial" pitchFamily="34" charset="0"/>
              </a:defRPr>
            </a:lvl2pPr>
            <a:lvl3pPr marL="1143000" indent="-228600" defTabSz="785813">
              <a:defRPr sz="2800" b="1">
                <a:solidFill>
                  <a:schemeClr val="tx1"/>
                </a:solidFill>
                <a:latin typeface="Arial" pitchFamily="34" charset="0"/>
              </a:defRPr>
            </a:lvl3pPr>
            <a:lvl4pPr marL="1600200" indent="-228600" defTabSz="785813">
              <a:defRPr sz="2800" b="1">
                <a:solidFill>
                  <a:schemeClr val="tx1"/>
                </a:solidFill>
                <a:latin typeface="Arial" pitchFamily="34" charset="0"/>
              </a:defRPr>
            </a:lvl4pPr>
            <a:lvl5pPr marL="2057400" indent="-228600" defTabSz="785813">
              <a:defRPr sz="2800" b="1">
                <a:solidFill>
                  <a:schemeClr val="tx1"/>
                </a:solidFill>
                <a:latin typeface="Arial" pitchFamily="34" charset="0"/>
              </a:defRPr>
            </a:lvl5pPr>
            <a:lvl6pPr marL="2514600" indent="-228600" algn="ctr" defTabSz="785813" eaLnBrk="0" fontAlgn="base" hangingPunct="0">
              <a:spcBef>
                <a:spcPct val="50000"/>
              </a:spcBef>
              <a:spcAft>
                <a:spcPct val="0"/>
              </a:spcAft>
              <a:defRPr sz="2800" b="1">
                <a:solidFill>
                  <a:schemeClr val="tx1"/>
                </a:solidFill>
                <a:latin typeface="Arial" pitchFamily="34" charset="0"/>
              </a:defRPr>
            </a:lvl6pPr>
            <a:lvl7pPr marL="2971800" indent="-228600" algn="ctr" defTabSz="785813" eaLnBrk="0" fontAlgn="base" hangingPunct="0">
              <a:spcBef>
                <a:spcPct val="50000"/>
              </a:spcBef>
              <a:spcAft>
                <a:spcPct val="0"/>
              </a:spcAft>
              <a:defRPr sz="2800" b="1">
                <a:solidFill>
                  <a:schemeClr val="tx1"/>
                </a:solidFill>
                <a:latin typeface="Arial" pitchFamily="34" charset="0"/>
              </a:defRPr>
            </a:lvl7pPr>
            <a:lvl8pPr marL="3429000" indent="-228600" algn="ctr" defTabSz="785813" eaLnBrk="0" fontAlgn="base" hangingPunct="0">
              <a:spcBef>
                <a:spcPct val="50000"/>
              </a:spcBef>
              <a:spcAft>
                <a:spcPct val="0"/>
              </a:spcAft>
              <a:defRPr sz="2800" b="1">
                <a:solidFill>
                  <a:schemeClr val="tx1"/>
                </a:solidFill>
                <a:latin typeface="Arial" pitchFamily="34" charset="0"/>
              </a:defRPr>
            </a:lvl8pPr>
            <a:lvl9pPr marL="3886200" indent="-228600" algn="ctr" defTabSz="785813" eaLnBrk="0" fontAlgn="base" hangingPunct="0">
              <a:spcBef>
                <a:spcPct val="50000"/>
              </a:spcBef>
              <a:spcAft>
                <a:spcPct val="0"/>
              </a:spcAft>
              <a:defRPr sz="2800" b="1">
                <a:solidFill>
                  <a:schemeClr val="tx1"/>
                </a:solidFill>
                <a:latin typeface="Arial" pitchFamily="34" charset="0"/>
              </a:defRPr>
            </a:lvl9pPr>
          </a:lstStyle>
          <a:p>
            <a:pPr>
              <a:lnSpc>
                <a:spcPct val="98000"/>
              </a:lnSpc>
              <a:spcBef>
                <a:spcPct val="0"/>
              </a:spcBef>
            </a:pPr>
            <a:r>
              <a:rPr lang="nl-NL" altLang="nl-NL" b="0" dirty="0">
                <a:solidFill>
                  <a:srgbClr val="FF0000"/>
                </a:solidFill>
                <a:latin typeface="DINPro-Medium"/>
              </a:rPr>
              <a:t>Twee opvattingen over de besturing van samenwerking</a:t>
            </a:r>
            <a:endParaRPr lang="en-US" altLang="nl-NL" b="0" dirty="0">
              <a:solidFill>
                <a:srgbClr val="FF0000"/>
              </a:solidFill>
              <a:latin typeface="DINPro-Medium"/>
            </a:endParaRPr>
          </a:p>
        </p:txBody>
      </p:sp>
      <p:grpSp>
        <p:nvGrpSpPr>
          <p:cNvPr id="209924" name="Group 22"/>
          <p:cNvGrpSpPr>
            <a:grpSpLocks/>
          </p:cNvGrpSpPr>
          <p:nvPr/>
        </p:nvGrpSpPr>
        <p:grpSpPr bwMode="auto">
          <a:xfrm>
            <a:off x="971551" y="1636714"/>
            <a:ext cx="7272703" cy="4195763"/>
            <a:chOff x="663" y="1031"/>
            <a:chExt cx="4963" cy="2643"/>
          </a:xfrm>
        </p:grpSpPr>
        <p:sp>
          <p:nvSpPr>
            <p:cNvPr id="209926" name="Rectangle 3"/>
            <p:cNvSpPr>
              <a:spLocks noChangeArrowheads="1"/>
            </p:cNvSpPr>
            <p:nvPr/>
          </p:nvSpPr>
          <p:spPr bwMode="auto">
            <a:xfrm>
              <a:off x="663" y="1147"/>
              <a:ext cx="4963" cy="2346"/>
            </a:xfrm>
            <a:prstGeom prst="rect">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endParaRPr lang="nl-NL" altLang="nl-NL" dirty="0"/>
            </a:p>
            <a:p>
              <a:endParaRPr lang="nl-NL" altLang="nl-NL" dirty="0"/>
            </a:p>
            <a:p>
              <a:endParaRPr lang="nl-NL" altLang="nl-NL" dirty="0"/>
            </a:p>
            <a:p>
              <a:endParaRPr lang="nl-NL" altLang="nl-NL" dirty="0"/>
            </a:p>
            <a:p>
              <a:endParaRPr lang="nl-NL" altLang="nl-NL" dirty="0"/>
            </a:p>
            <a:p>
              <a:endParaRPr lang="nl-NL" altLang="nl-NL" dirty="0"/>
            </a:p>
            <a:p>
              <a:endParaRPr lang="nl-NL" altLang="nl-NL" dirty="0"/>
            </a:p>
            <a:p>
              <a:endParaRPr lang="nl-NL" altLang="nl-NL" sz="2000" dirty="0"/>
            </a:p>
            <a:p>
              <a:endParaRPr lang="nl-NL" altLang="nl-NL" sz="2000" dirty="0"/>
            </a:p>
          </p:txBody>
        </p:sp>
        <p:sp>
          <p:nvSpPr>
            <p:cNvPr id="209927" name="Text Box 4"/>
            <p:cNvSpPr txBox="1">
              <a:spLocks noChangeArrowheads="1"/>
            </p:cNvSpPr>
            <p:nvPr/>
          </p:nvSpPr>
          <p:spPr bwMode="auto">
            <a:xfrm>
              <a:off x="663" y="1530"/>
              <a:ext cx="1081"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pPr>
                <a:lnSpc>
                  <a:spcPct val="150000"/>
                </a:lnSpc>
              </a:pPr>
              <a:r>
                <a:rPr lang="nl-NL" altLang="nl-NL" sz="1600" dirty="0">
                  <a:solidFill>
                    <a:schemeClr val="bg1"/>
                  </a:solidFill>
                </a:rPr>
                <a:t>Probleem</a:t>
              </a:r>
            </a:p>
            <a:p>
              <a:pPr>
                <a:lnSpc>
                  <a:spcPct val="150000"/>
                </a:lnSpc>
              </a:pPr>
              <a:endParaRPr lang="nl-NL" altLang="nl-NL" sz="1600" dirty="0">
                <a:solidFill>
                  <a:schemeClr val="bg1"/>
                </a:solidFill>
              </a:endParaRPr>
            </a:p>
            <a:p>
              <a:r>
                <a:rPr lang="nl-NL" altLang="nl-NL" sz="1600" dirty="0">
                  <a:solidFill>
                    <a:schemeClr val="bg1"/>
                  </a:solidFill>
                </a:rPr>
                <a:t>Alliantie-ontwerp</a:t>
              </a:r>
              <a:endParaRPr lang="en-US" altLang="nl-NL" sz="1600" dirty="0">
                <a:solidFill>
                  <a:schemeClr val="bg1"/>
                </a:solidFill>
              </a:endParaRPr>
            </a:p>
          </p:txBody>
        </p:sp>
        <p:sp>
          <p:nvSpPr>
            <p:cNvPr id="209928" name="Text Box 5"/>
            <p:cNvSpPr txBox="1">
              <a:spLocks noChangeArrowheads="1"/>
            </p:cNvSpPr>
            <p:nvPr/>
          </p:nvSpPr>
          <p:spPr bwMode="auto">
            <a:xfrm>
              <a:off x="1554" y="1522"/>
              <a:ext cx="1941" cy="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pPr>
                <a:lnSpc>
                  <a:spcPct val="150000"/>
                </a:lnSpc>
              </a:pPr>
              <a:r>
                <a:rPr lang="nl-NL" altLang="nl-NL" sz="1600" dirty="0">
                  <a:solidFill>
                    <a:schemeClr val="bg1"/>
                  </a:solidFill>
                </a:rPr>
                <a:t>Voorkomen opportunisme</a:t>
              </a:r>
            </a:p>
            <a:p>
              <a:pPr>
                <a:lnSpc>
                  <a:spcPct val="150000"/>
                </a:lnSpc>
              </a:pPr>
              <a:endParaRPr lang="nl-NL" altLang="nl-NL" sz="1600" dirty="0">
                <a:solidFill>
                  <a:schemeClr val="bg1"/>
                </a:solidFill>
              </a:endParaRPr>
            </a:p>
            <a:p>
              <a:pPr>
                <a:lnSpc>
                  <a:spcPct val="150000"/>
                </a:lnSpc>
              </a:pPr>
              <a:r>
                <a:rPr lang="nl-NL" altLang="nl-NL" sz="1600" dirty="0">
                  <a:solidFill>
                    <a:schemeClr val="bg1"/>
                  </a:solidFill>
                </a:rPr>
                <a:t>Target gedreven</a:t>
              </a:r>
            </a:p>
            <a:p>
              <a:pPr>
                <a:lnSpc>
                  <a:spcPct val="150000"/>
                </a:lnSpc>
              </a:pPr>
              <a:r>
                <a:rPr lang="nl-NL" altLang="nl-NL" sz="1600" dirty="0" err="1">
                  <a:solidFill>
                    <a:schemeClr val="bg1"/>
                  </a:solidFill>
                </a:rPr>
                <a:t>Waardetoeëigening</a:t>
              </a:r>
              <a:endParaRPr lang="nl-NL" altLang="nl-NL" sz="1600" dirty="0">
                <a:solidFill>
                  <a:schemeClr val="bg1"/>
                </a:solidFill>
              </a:endParaRPr>
            </a:p>
            <a:p>
              <a:pPr>
                <a:lnSpc>
                  <a:spcPct val="150000"/>
                </a:lnSpc>
              </a:pPr>
              <a:r>
                <a:rPr lang="nl-NL" altLang="nl-NL" sz="1600" dirty="0">
                  <a:solidFill>
                    <a:schemeClr val="bg1"/>
                  </a:solidFill>
                </a:rPr>
                <a:t>Regel gebaseerd; gedetailleerde contracten</a:t>
              </a:r>
            </a:p>
            <a:p>
              <a:pPr>
                <a:lnSpc>
                  <a:spcPct val="150000"/>
                </a:lnSpc>
              </a:pPr>
              <a:r>
                <a:rPr lang="nl-NL" altLang="nl-NL" sz="1600" dirty="0">
                  <a:solidFill>
                    <a:schemeClr val="bg1"/>
                  </a:solidFill>
                </a:rPr>
                <a:t>Extrinsieke motivatie</a:t>
              </a:r>
            </a:p>
            <a:p>
              <a:pPr>
                <a:lnSpc>
                  <a:spcPct val="150000"/>
                </a:lnSpc>
              </a:pPr>
              <a:r>
                <a:rPr lang="nl-NL" altLang="nl-NL" sz="1600" dirty="0">
                  <a:solidFill>
                    <a:schemeClr val="bg1"/>
                  </a:solidFill>
                </a:rPr>
                <a:t>Sterke senior </a:t>
              </a:r>
              <a:r>
                <a:rPr lang="nl-NL" altLang="nl-NL" sz="1600" dirty="0" err="1">
                  <a:solidFill>
                    <a:schemeClr val="bg1"/>
                  </a:solidFill>
                </a:rPr>
                <a:t>mgt</a:t>
              </a:r>
              <a:r>
                <a:rPr lang="nl-NL" altLang="nl-NL" sz="1600" dirty="0">
                  <a:solidFill>
                    <a:schemeClr val="bg1"/>
                  </a:solidFill>
                </a:rPr>
                <a:t> control</a:t>
              </a:r>
            </a:p>
            <a:p>
              <a:pPr>
                <a:lnSpc>
                  <a:spcPct val="150000"/>
                </a:lnSpc>
              </a:pPr>
              <a:endParaRPr lang="en-US" altLang="nl-NL" sz="1600" dirty="0">
                <a:solidFill>
                  <a:schemeClr val="bg1"/>
                </a:solidFill>
              </a:endParaRPr>
            </a:p>
          </p:txBody>
        </p:sp>
        <p:sp>
          <p:nvSpPr>
            <p:cNvPr id="209929" name="Text Box 6"/>
            <p:cNvSpPr txBox="1">
              <a:spLocks noChangeArrowheads="1"/>
            </p:cNvSpPr>
            <p:nvPr/>
          </p:nvSpPr>
          <p:spPr bwMode="auto">
            <a:xfrm>
              <a:off x="1572" y="1147"/>
              <a:ext cx="3809"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pPr algn="ctr"/>
              <a:r>
                <a:rPr lang="nl-NL" altLang="nl-NL" sz="1600" dirty="0">
                  <a:solidFill>
                    <a:schemeClr val="bg1"/>
                  </a:solidFill>
                </a:rPr>
                <a:t>Control 	                                        Trust</a:t>
              </a:r>
            </a:p>
            <a:p>
              <a:endParaRPr lang="en-US" altLang="nl-NL" sz="1600" dirty="0">
                <a:solidFill>
                  <a:schemeClr val="bg1"/>
                </a:solidFill>
              </a:endParaRPr>
            </a:p>
          </p:txBody>
        </p:sp>
        <p:sp>
          <p:nvSpPr>
            <p:cNvPr id="209930" name="Line 7"/>
            <p:cNvSpPr>
              <a:spLocks noChangeShapeType="1"/>
            </p:cNvSpPr>
            <p:nvPr/>
          </p:nvSpPr>
          <p:spPr bwMode="auto">
            <a:xfrm>
              <a:off x="1498" y="1085"/>
              <a:ext cx="0" cy="243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nl-NL"/>
            </a:p>
          </p:txBody>
        </p:sp>
        <p:sp>
          <p:nvSpPr>
            <p:cNvPr id="209931" name="Line 8"/>
            <p:cNvSpPr>
              <a:spLocks noChangeShapeType="1"/>
            </p:cNvSpPr>
            <p:nvPr/>
          </p:nvSpPr>
          <p:spPr bwMode="auto">
            <a:xfrm>
              <a:off x="3512" y="1031"/>
              <a:ext cx="1" cy="244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nl-NL"/>
            </a:p>
          </p:txBody>
        </p:sp>
        <p:sp>
          <p:nvSpPr>
            <p:cNvPr id="209932" name="Text Box 9"/>
            <p:cNvSpPr txBox="1">
              <a:spLocks noChangeArrowheads="1"/>
            </p:cNvSpPr>
            <p:nvPr/>
          </p:nvSpPr>
          <p:spPr bwMode="auto">
            <a:xfrm>
              <a:off x="3567" y="1522"/>
              <a:ext cx="1868" cy="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pPr>
                <a:lnSpc>
                  <a:spcPct val="150000"/>
                </a:lnSpc>
              </a:pPr>
              <a:r>
                <a:rPr lang="nl-NL" altLang="nl-NL" sz="1600" dirty="0">
                  <a:solidFill>
                    <a:schemeClr val="bg1"/>
                  </a:solidFill>
                </a:rPr>
                <a:t>Opbouw sociaal kapitaal</a:t>
              </a:r>
            </a:p>
            <a:p>
              <a:pPr>
                <a:lnSpc>
                  <a:spcPct val="150000"/>
                </a:lnSpc>
              </a:pPr>
              <a:endParaRPr lang="nl-NL" altLang="nl-NL" sz="1600" dirty="0">
                <a:solidFill>
                  <a:schemeClr val="bg1"/>
                </a:solidFill>
              </a:endParaRPr>
            </a:p>
            <a:p>
              <a:pPr>
                <a:lnSpc>
                  <a:spcPct val="150000"/>
                </a:lnSpc>
              </a:pPr>
              <a:r>
                <a:rPr lang="nl-NL" altLang="nl-NL" sz="1600" dirty="0">
                  <a:solidFill>
                    <a:schemeClr val="bg1"/>
                  </a:solidFill>
                </a:rPr>
                <a:t>Visie gedreven</a:t>
              </a:r>
            </a:p>
            <a:p>
              <a:pPr>
                <a:lnSpc>
                  <a:spcPct val="150000"/>
                </a:lnSpc>
              </a:pPr>
              <a:r>
                <a:rPr lang="nl-NL" altLang="nl-NL" sz="1600" dirty="0" err="1">
                  <a:solidFill>
                    <a:schemeClr val="bg1"/>
                  </a:solidFill>
                </a:rPr>
                <a:t>Waardecreatie</a:t>
              </a:r>
              <a:endParaRPr lang="nl-NL" altLang="nl-NL" sz="1600" dirty="0">
                <a:solidFill>
                  <a:schemeClr val="bg1"/>
                </a:solidFill>
              </a:endParaRPr>
            </a:p>
            <a:p>
              <a:pPr>
                <a:lnSpc>
                  <a:spcPct val="150000"/>
                </a:lnSpc>
              </a:pPr>
              <a:r>
                <a:rPr lang="nl-NL" altLang="nl-NL" sz="1600" dirty="0">
                  <a:solidFill>
                    <a:schemeClr val="bg1"/>
                  </a:solidFill>
                </a:rPr>
                <a:t>Principe gebaseerd; normen en waarden</a:t>
              </a:r>
            </a:p>
            <a:p>
              <a:pPr>
                <a:lnSpc>
                  <a:spcPct val="150000"/>
                </a:lnSpc>
              </a:pPr>
              <a:r>
                <a:rPr lang="nl-NL" altLang="nl-NL" sz="1600" dirty="0">
                  <a:solidFill>
                    <a:schemeClr val="bg1"/>
                  </a:solidFill>
                </a:rPr>
                <a:t>Intrinsieke motivatie</a:t>
              </a:r>
            </a:p>
            <a:p>
              <a:pPr>
                <a:lnSpc>
                  <a:spcPct val="150000"/>
                </a:lnSpc>
              </a:pPr>
              <a:r>
                <a:rPr lang="nl-NL" altLang="nl-NL" sz="1600" dirty="0">
                  <a:solidFill>
                    <a:schemeClr val="bg1"/>
                  </a:solidFill>
                </a:rPr>
                <a:t>Senior </a:t>
              </a:r>
              <a:r>
                <a:rPr lang="nl-NL" altLang="nl-NL" sz="1600" dirty="0" err="1">
                  <a:solidFill>
                    <a:schemeClr val="bg1"/>
                  </a:solidFill>
                </a:rPr>
                <a:t>mgt</a:t>
              </a:r>
              <a:r>
                <a:rPr lang="nl-NL" altLang="nl-NL" sz="1600" dirty="0">
                  <a:solidFill>
                    <a:schemeClr val="bg1"/>
                  </a:solidFill>
                </a:rPr>
                <a:t> als coach</a:t>
              </a:r>
            </a:p>
          </p:txBody>
        </p:sp>
        <p:sp>
          <p:nvSpPr>
            <p:cNvPr id="209933" name="Line 10"/>
            <p:cNvSpPr>
              <a:spLocks noChangeShapeType="1"/>
            </p:cNvSpPr>
            <p:nvPr/>
          </p:nvSpPr>
          <p:spPr bwMode="auto">
            <a:xfrm flipV="1">
              <a:off x="663" y="1907"/>
              <a:ext cx="49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nl-NL"/>
            </a:p>
          </p:txBody>
        </p:sp>
        <p:sp>
          <p:nvSpPr>
            <p:cNvPr id="209934" name="Line 13"/>
            <p:cNvSpPr>
              <a:spLocks noChangeShapeType="1"/>
            </p:cNvSpPr>
            <p:nvPr/>
          </p:nvSpPr>
          <p:spPr bwMode="auto">
            <a:xfrm flipV="1">
              <a:off x="663" y="1434"/>
              <a:ext cx="49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nl-NL"/>
            </a:p>
          </p:txBody>
        </p:sp>
      </p:grpSp>
      <p:sp>
        <p:nvSpPr>
          <p:cNvPr id="209925" name="Tekstvak 1"/>
          <p:cNvSpPr txBox="1">
            <a:spLocks noChangeArrowheads="1"/>
          </p:cNvSpPr>
          <p:nvPr/>
        </p:nvSpPr>
        <p:spPr bwMode="auto">
          <a:xfrm>
            <a:off x="6501684" y="5681097"/>
            <a:ext cx="16177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r>
              <a:rPr lang="nl-NL" altLang="nl-NL" sz="1200" b="0" dirty="0"/>
              <a:t>Bron: De Man (2013)</a:t>
            </a:r>
          </a:p>
        </p:txBody>
      </p:sp>
      <p:sp>
        <p:nvSpPr>
          <p:cNvPr id="15" name="Tijdelijke aanduiding voor dianummer 1"/>
          <p:cNvSpPr>
            <a:spLocks noGrp="1"/>
          </p:cNvSpPr>
          <p:nvPr>
            <p:ph type="sldNum" sz="quarter" idx="4"/>
          </p:nvPr>
        </p:nvSpPr>
        <p:spPr>
          <a:xfrm>
            <a:off x="457200" y="6259130"/>
            <a:ext cx="2133600" cy="365125"/>
          </a:xfrm>
        </p:spPr>
        <p:txBody>
          <a:bodyPr/>
          <a:lstStyle/>
          <a:p>
            <a:fld id="{EF6C9A2D-6A98-984A-8122-956E90D92B29}" type="slidenum">
              <a:rPr lang="en-US" smtClean="0"/>
              <a:pPr/>
              <a:t>6</a:t>
            </a:fld>
            <a:endParaRPr lang="en-US" dirty="0"/>
          </a:p>
        </p:txBody>
      </p:sp>
    </p:spTree>
    <p:extLst>
      <p:ext uri="{BB962C8B-B14F-4D97-AF65-F5344CB8AC3E}">
        <p14:creationId xmlns:p14="http://schemas.microsoft.com/office/powerpoint/2010/main" val="289884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4"/>
          <p:cNvSpPr>
            <a:spLocks noGrp="1"/>
          </p:cNvSpPr>
          <p:nvPr>
            <p:ph type="sldNum" sz="quarter" idx="4294967295"/>
          </p:nvPr>
        </p:nvSpPr>
        <p:spPr>
          <a:xfrm>
            <a:off x="4245220" y="6692900"/>
            <a:ext cx="663819" cy="179388"/>
          </a:xfrm>
          <a:prstGeom prst="rect">
            <a:avLst/>
          </a:prstGeom>
          <a:noFill/>
        </p:spPr>
        <p:txBody>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r>
              <a:rPr lang="en-US" altLang="nl-NL" sz="900" b="0">
                <a:solidFill>
                  <a:srgbClr val="3D1F1F"/>
                </a:solidFill>
              </a:rPr>
              <a:t>- </a:t>
            </a:r>
            <a:fld id="{EB2BA44A-7F6B-48BB-AF90-ABFB9AF74C77}" type="slidenum">
              <a:rPr lang="en-US" altLang="nl-NL" sz="900" b="0" smtClean="0">
                <a:solidFill>
                  <a:srgbClr val="3D1F1F"/>
                </a:solidFill>
              </a:rPr>
              <a:pPr/>
              <a:t>7</a:t>
            </a:fld>
            <a:r>
              <a:rPr lang="en-US" altLang="nl-NL" sz="900" b="0">
                <a:solidFill>
                  <a:srgbClr val="3D1F1F"/>
                </a:solidFill>
              </a:rPr>
              <a:t> -</a:t>
            </a:r>
          </a:p>
        </p:txBody>
      </p:sp>
      <p:sp>
        <p:nvSpPr>
          <p:cNvPr id="189443" name="Rectangle 2"/>
          <p:cNvSpPr>
            <a:spLocks noGrp="1" noChangeArrowheads="1"/>
          </p:cNvSpPr>
          <p:nvPr>
            <p:ph type="title"/>
          </p:nvPr>
        </p:nvSpPr>
        <p:spPr bwMode="auto">
          <a:xfrm>
            <a:off x="457200" y="175346"/>
            <a:ext cx="8229600" cy="1039092"/>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altLang="nl-NL" sz="3200" dirty="0"/>
              <a:t>Hoe </a:t>
            </a:r>
            <a:r>
              <a:rPr lang="en-US" altLang="nl-NL" sz="3200" dirty="0" err="1"/>
              <a:t>kweek</a:t>
            </a:r>
            <a:r>
              <a:rPr lang="en-US" altLang="nl-NL" sz="3200" dirty="0"/>
              <a:t> je </a:t>
            </a:r>
            <a:r>
              <a:rPr lang="en-US" altLang="nl-NL" sz="3200" dirty="0" err="1"/>
              <a:t>vertrouwen</a:t>
            </a:r>
            <a:r>
              <a:rPr lang="en-US" altLang="nl-NL" sz="3200" dirty="0"/>
              <a:t> met 50 partners?</a:t>
            </a:r>
          </a:p>
        </p:txBody>
      </p:sp>
      <p:sp>
        <p:nvSpPr>
          <p:cNvPr id="189444" name="Rectangle 3"/>
          <p:cNvSpPr>
            <a:spLocks noChangeArrowheads="1"/>
          </p:cNvSpPr>
          <p:nvPr/>
        </p:nvSpPr>
        <p:spPr bwMode="auto">
          <a:xfrm>
            <a:off x="2460382" y="2174875"/>
            <a:ext cx="1345223" cy="85883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45" name="Rectangle 4"/>
          <p:cNvSpPr>
            <a:spLocks noChangeArrowheads="1"/>
          </p:cNvSpPr>
          <p:nvPr/>
        </p:nvSpPr>
        <p:spPr bwMode="auto">
          <a:xfrm>
            <a:off x="4399085" y="2159000"/>
            <a:ext cx="1345223" cy="85883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46" name="Rectangle 5"/>
          <p:cNvSpPr>
            <a:spLocks noChangeArrowheads="1"/>
          </p:cNvSpPr>
          <p:nvPr/>
        </p:nvSpPr>
        <p:spPr bwMode="auto">
          <a:xfrm>
            <a:off x="6383216" y="2187575"/>
            <a:ext cx="1345223" cy="85883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47" name="Rectangle 6"/>
          <p:cNvSpPr>
            <a:spLocks noChangeArrowheads="1"/>
          </p:cNvSpPr>
          <p:nvPr/>
        </p:nvSpPr>
        <p:spPr bwMode="auto">
          <a:xfrm>
            <a:off x="4399085" y="898525"/>
            <a:ext cx="1345223" cy="85883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pic>
        <p:nvPicPr>
          <p:cNvPr id="189448" name="Picture 7" descr="sap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75285" y="2300289"/>
            <a:ext cx="1195754"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9" name="Picture 8" descr="inte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40977" y="2316164"/>
            <a:ext cx="117084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0" name="Picture 9" descr="IBM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24246" y="2378075"/>
            <a:ext cx="1296866"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1" name="Picture 10" descr="FSI Logo"/>
          <p:cNvPicPr>
            <a:picLocks noChangeAspect="1" noChangeArrowheads="1"/>
          </p:cNvPicPr>
          <p:nvPr/>
        </p:nvPicPr>
        <p:blipFill>
          <a:blip r:embed="rId6" cstate="screen">
            <a:extLst>
              <a:ext uri="{28A0092B-C50C-407E-A947-70E740481C1C}">
                <a14:useLocalDpi xmlns:a14="http://schemas.microsoft.com/office/drawing/2010/main"/>
              </a:ext>
            </a:extLst>
          </a:blip>
          <a:srcRect l="4004" t="3728" r="4004" b="7675"/>
          <a:stretch>
            <a:fillRect/>
          </a:stretch>
        </p:blipFill>
        <p:spPr bwMode="auto">
          <a:xfrm>
            <a:off x="4434255" y="1008063"/>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52" name="Line 11"/>
          <p:cNvSpPr>
            <a:spLocks noChangeShapeType="1"/>
          </p:cNvSpPr>
          <p:nvPr/>
        </p:nvSpPr>
        <p:spPr bwMode="auto">
          <a:xfrm>
            <a:off x="1145931" y="3429000"/>
            <a:ext cx="7704992" cy="0"/>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9453" name="Rectangle 12"/>
          <p:cNvSpPr>
            <a:spLocks noChangeArrowheads="1"/>
          </p:cNvSpPr>
          <p:nvPr/>
        </p:nvSpPr>
        <p:spPr bwMode="auto">
          <a:xfrm>
            <a:off x="1616320" y="3582988"/>
            <a:ext cx="1094642"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54" name="Rectangle 13"/>
          <p:cNvSpPr>
            <a:spLocks noChangeArrowheads="1"/>
          </p:cNvSpPr>
          <p:nvPr/>
        </p:nvSpPr>
        <p:spPr bwMode="auto">
          <a:xfrm>
            <a:off x="3084635" y="3581400"/>
            <a:ext cx="1094642"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55" name="Rectangle 14"/>
          <p:cNvSpPr>
            <a:spLocks noChangeArrowheads="1"/>
          </p:cNvSpPr>
          <p:nvPr/>
        </p:nvSpPr>
        <p:spPr bwMode="auto">
          <a:xfrm>
            <a:off x="4510454" y="3581400"/>
            <a:ext cx="1094643"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56" name="Rectangle 15"/>
          <p:cNvSpPr>
            <a:spLocks noChangeArrowheads="1"/>
          </p:cNvSpPr>
          <p:nvPr/>
        </p:nvSpPr>
        <p:spPr bwMode="auto">
          <a:xfrm>
            <a:off x="5939204" y="3579813"/>
            <a:ext cx="1094642"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57" name="Rectangle 16"/>
          <p:cNvSpPr>
            <a:spLocks noChangeArrowheads="1"/>
          </p:cNvSpPr>
          <p:nvPr/>
        </p:nvSpPr>
        <p:spPr bwMode="auto">
          <a:xfrm>
            <a:off x="7337181" y="3579813"/>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58" name="Rectangle 17"/>
          <p:cNvSpPr>
            <a:spLocks noChangeArrowheads="1"/>
          </p:cNvSpPr>
          <p:nvPr/>
        </p:nvSpPr>
        <p:spPr bwMode="auto">
          <a:xfrm>
            <a:off x="1625112" y="4478338"/>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59" name="Rectangle 18"/>
          <p:cNvSpPr>
            <a:spLocks noChangeArrowheads="1"/>
          </p:cNvSpPr>
          <p:nvPr/>
        </p:nvSpPr>
        <p:spPr bwMode="auto">
          <a:xfrm>
            <a:off x="3093427" y="4476750"/>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60" name="Rectangle 19"/>
          <p:cNvSpPr>
            <a:spLocks noChangeArrowheads="1"/>
          </p:cNvSpPr>
          <p:nvPr/>
        </p:nvSpPr>
        <p:spPr bwMode="auto">
          <a:xfrm>
            <a:off x="4519246" y="4476750"/>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61" name="Rectangle 20"/>
          <p:cNvSpPr>
            <a:spLocks noChangeArrowheads="1"/>
          </p:cNvSpPr>
          <p:nvPr/>
        </p:nvSpPr>
        <p:spPr bwMode="auto">
          <a:xfrm>
            <a:off x="5947996" y="4475163"/>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62" name="Rectangle 21"/>
          <p:cNvSpPr>
            <a:spLocks noChangeArrowheads="1"/>
          </p:cNvSpPr>
          <p:nvPr/>
        </p:nvSpPr>
        <p:spPr bwMode="auto">
          <a:xfrm>
            <a:off x="7347439" y="4475163"/>
            <a:ext cx="1094643"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pic>
        <p:nvPicPr>
          <p:cNvPr id="189463" name="Picture 22" descr="avery dennison"/>
          <p:cNvPicPr>
            <a:picLocks noChangeAspect="1" noChangeArrowheads="1"/>
          </p:cNvPicPr>
          <p:nvPr/>
        </p:nvPicPr>
        <p:blipFill>
          <a:blip r:embed="rId7" cstate="screen">
            <a:extLst>
              <a:ext uri="{28A0092B-C50C-407E-A947-70E740481C1C}">
                <a14:useLocalDpi xmlns:a14="http://schemas.microsoft.com/office/drawing/2010/main"/>
              </a:ext>
            </a:extLst>
          </a:blip>
          <a:srcRect l="3175" t="39101" r="20598" b="21388"/>
          <a:stretch>
            <a:fillRect/>
          </a:stretch>
        </p:blipFill>
        <p:spPr bwMode="auto">
          <a:xfrm>
            <a:off x="1654420" y="3738564"/>
            <a:ext cx="10418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4" name="Picture 23" descr="chep"/>
          <p:cNvPicPr>
            <a:picLocks noChangeAspect="1" noChangeArrowheads="1"/>
          </p:cNvPicPr>
          <p:nvPr/>
        </p:nvPicPr>
        <p:blipFill>
          <a:blip r:embed="rId8" cstate="screen">
            <a:extLst>
              <a:ext uri="{28A0092B-C50C-407E-A947-70E740481C1C}">
                <a14:useLocalDpi xmlns:a14="http://schemas.microsoft.com/office/drawing/2010/main"/>
              </a:ext>
            </a:extLst>
          </a:blip>
          <a:srcRect l="5927" t="22394" r="7037" b="19305"/>
          <a:stretch>
            <a:fillRect/>
          </a:stretch>
        </p:blipFill>
        <p:spPr bwMode="auto">
          <a:xfrm>
            <a:off x="4544159" y="3771900"/>
            <a:ext cx="1028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5" name="Picture 24" descr="gillette"/>
          <p:cNvPicPr>
            <a:picLocks noChangeAspect="1" noChangeArrowheads="1"/>
          </p:cNvPicPr>
          <p:nvPr/>
        </p:nvPicPr>
        <p:blipFill>
          <a:blip r:embed="rId9" cstate="screen">
            <a:extLst>
              <a:ext uri="{28A0092B-C50C-407E-A947-70E740481C1C}">
                <a14:useLocalDpi xmlns:a14="http://schemas.microsoft.com/office/drawing/2010/main"/>
              </a:ext>
            </a:extLst>
          </a:blip>
          <a:srcRect r="3932"/>
          <a:stretch>
            <a:fillRect/>
          </a:stretch>
        </p:blipFill>
        <p:spPr bwMode="auto">
          <a:xfrm>
            <a:off x="7388469" y="3744913"/>
            <a:ext cx="10155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66" name="Picture 25" descr="intermec"/>
          <p:cNvPicPr>
            <a:picLocks noChangeAspect="1" noChangeArrowheads="1"/>
          </p:cNvPicPr>
          <p:nvPr/>
        </p:nvPicPr>
        <p:blipFill>
          <a:blip r:embed="rId10" cstate="screen">
            <a:extLst>
              <a:ext uri="{28A0092B-C50C-407E-A947-70E740481C1C}">
                <a14:useLocalDpi xmlns:a14="http://schemas.microsoft.com/office/drawing/2010/main"/>
              </a:ext>
            </a:extLst>
          </a:blip>
          <a:srcRect t="16919" b="20544"/>
          <a:stretch>
            <a:fillRect/>
          </a:stretch>
        </p:blipFill>
        <p:spPr bwMode="auto">
          <a:xfrm>
            <a:off x="1650024" y="4665663"/>
            <a:ext cx="10287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7" name="Picture 26" descr="nc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50020" y="4646613"/>
            <a:ext cx="1014046"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8" name="Picture 27" descr="oracle"/>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978769" y="4746626"/>
            <a:ext cx="104482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69" name="Rectangle 28"/>
          <p:cNvSpPr>
            <a:spLocks noChangeArrowheads="1"/>
          </p:cNvSpPr>
          <p:nvPr/>
        </p:nvSpPr>
        <p:spPr bwMode="auto">
          <a:xfrm>
            <a:off x="1606061" y="5359400"/>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70" name="Rectangle 29"/>
          <p:cNvSpPr>
            <a:spLocks noChangeArrowheads="1"/>
          </p:cNvSpPr>
          <p:nvPr/>
        </p:nvSpPr>
        <p:spPr bwMode="auto">
          <a:xfrm>
            <a:off x="3074377" y="5357813"/>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71" name="Rectangle 30"/>
          <p:cNvSpPr>
            <a:spLocks noChangeArrowheads="1"/>
          </p:cNvSpPr>
          <p:nvPr/>
        </p:nvSpPr>
        <p:spPr bwMode="auto">
          <a:xfrm>
            <a:off x="4500196" y="5357813"/>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72" name="Rectangle 31"/>
          <p:cNvSpPr>
            <a:spLocks noChangeArrowheads="1"/>
          </p:cNvSpPr>
          <p:nvPr/>
        </p:nvSpPr>
        <p:spPr bwMode="auto">
          <a:xfrm>
            <a:off x="5928946" y="5356225"/>
            <a:ext cx="1096108"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sp>
        <p:nvSpPr>
          <p:cNvPr id="189473" name="Rectangle 32"/>
          <p:cNvSpPr>
            <a:spLocks noChangeArrowheads="1"/>
          </p:cNvSpPr>
          <p:nvPr/>
        </p:nvSpPr>
        <p:spPr bwMode="auto">
          <a:xfrm>
            <a:off x="7328389" y="5356225"/>
            <a:ext cx="1094642" cy="6794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endParaRPr lang="nl-NL" altLang="nl-NL"/>
          </a:p>
        </p:txBody>
      </p:sp>
      <p:pic>
        <p:nvPicPr>
          <p:cNvPr id="189474" name="Picture 33" descr="Winco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996354" y="5502276"/>
            <a:ext cx="990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5" name="Picture 34" descr="checkpoint"/>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13381" y="5416550"/>
            <a:ext cx="89681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6" name="Picture 35" descr="symbol"/>
          <p:cNvPicPr>
            <a:picLocks noChangeAspect="1" noChangeArrowheads="1"/>
          </p:cNvPicPr>
          <p:nvPr/>
        </p:nvPicPr>
        <p:blipFill>
          <a:blip r:embed="rId15" cstate="screen">
            <a:extLst>
              <a:ext uri="{28A0092B-C50C-407E-A947-70E740481C1C}">
                <a14:useLocalDpi xmlns:a14="http://schemas.microsoft.com/office/drawing/2010/main"/>
              </a:ext>
            </a:extLst>
          </a:blip>
          <a:srcRect l="3944" r="5070" b="10715"/>
          <a:stretch>
            <a:fillRect/>
          </a:stretch>
        </p:blipFill>
        <p:spPr bwMode="auto">
          <a:xfrm>
            <a:off x="4545624" y="5540375"/>
            <a:ext cx="1024304" cy="31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77" name="Picture 36" descr="pironet"/>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197470" y="5429250"/>
            <a:ext cx="87776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8" name="Picture 37" descr="philips"/>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395797" y="4708526"/>
            <a:ext cx="1000857" cy="20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79" name="Picture 38" descr="p&amp;g"/>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695450" y="5476875"/>
            <a:ext cx="90267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0" name="Picture 39" descr="cisco"/>
          <p:cNvPicPr>
            <a:picLocks noChangeAspect="1" noChangeArrowheads="1"/>
          </p:cNvPicPr>
          <p:nvPr/>
        </p:nvPicPr>
        <p:blipFill>
          <a:blip r:embed="rId19" cstate="screen">
            <a:extLst>
              <a:ext uri="{28A0092B-C50C-407E-A947-70E740481C1C}">
                <a14:useLocalDpi xmlns:a14="http://schemas.microsoft.com/office/drawing/2010/main"/>
              </a:ext>
            </a:extLst>
          </a:blip>
          <a:srcRect l="4419" t="15019" r="6693" b="9886"/>
          <a:stretch>
            <a:fillRect/>
          </a:stretch>
        </p:blipFill>
        <p:spPr bwMode="auto">
          <a:xfrm>
            <a:off x="3156439" y="3689350"/>
            <a:ext cx="91879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1" name="Picture 40" descr="microsoft2"/>
          <p:cNvPicPr>
            <a:picLocks noChangeAspect="1" noChangeArrowheads="1"/>
          </p:cNvPicPr>
          <p:nvPr/>
        </p:nvPicPr>
        <p:blipFill>
          <a:blip r:embed="rId20" cstate="screen">
            <a:extLst>
              <a:ext uri="{28A0092B-C50C-407E-A947-70E740481C1C}">
                <a14:useLocalDpi xmlns:a14="http://schemas.microsoft.com/office/drawing/2010/main"/>
              </a:ext>
            </a:extLst>
          </a:blip>
          <a:srcRect l="11166" t="21181" r="7072" b="18056"/>
          <a:stretch>
            <a:fillRect/>
          </a:stretch>
        </p:blipFill>
        <p:spPr bwMode="auto">
          <a:xfrm>
            <a:off x="3149112" y="4700589"/>
            <a:ext cx="994996"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2" name="Picture 41" descr="dhl"/>
          <p:cNvPicPr>
            <a:picLocks noChangeAspect="1" noChangeArrowheads="1"/>
          </p:cNvPicPr>
          <p:nvPr/>
        </p:nvPicPr>
        <p:blipFill>
          <a:blip r:embed="rId21" cstate="screen">
            <a:extLst>
              <a:ext uri="{28A0092B-C50C-407E-A947-70E740481C1C}">
                <a14:useLocalDpi xmlns:a14="http://schemas.microsoft.com/office/drawing/2010/main"/>
              </a:ext>
            </a:extLst>
          </a:blip>
          <a:srcRect l="10216" t="9691" b="24890"/>
          <a:stretch>
            <a:fillRect/>
          </a:stretch>
        </p:blipFill>
        <p:spPr bwMode="auto">
          <a:xfrm>
            <a:off x="5981701" y="3763963"/>
            <a:ext cx="100085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83" name="Text Box 42"/>
          <p:cNvSpPr txBox="1">
            <a:spLocks noChangeArrowheads="1"/>
          </p:cNvSpPr>
          <p:nvPr/>
        </p:nvSpPr>
        <p:spPr bwMode="auto">
          <a:xfrm>
            <a:off x="190500" y="2362200"/>
            <a:ext cx="1289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pPr algn="l" eaLnBrk="1" hangingPunct="1">
              <a:spcBef>
                <a:spcPct val="0"/>
              </a:spcBef>
            </a:pPr>
            <a:r>
              <a:rPr lang="en-US" altLang="nl-NL" sz="1800" b="0"/>
              <a:t>Executive</a:t>
            </a:r>
          </a:p>
          <a:p>
            <a:pPr algn="l" eaLnBrk="1" hangingPunct="1">
              <a:spcBef>
                <a:spcPct val="0"/>
              </a:spcBef>
            </a:pPr>
            <a:r>
              <a:rPr lang="en-US" altLang="nl-NL" sz="1800" b="0"/>
              <a:t>Committee</a:t>
            </a:r>
          </a:p>
        </p:txBody>
      </p:sp>
      <p:sp>
        <p:nvSpPr>
          <p:cNvPr id="189484" name="Text Box 43"/>
          <p:cNvSpPr txBox="1">
            <a:spLocks noChangeArrowheads="1"/>
          </p:cNvSpPr>
          <p:nvPr/>
        </p:nvSpPr>
        <p:spPr bwMode="auto">
          <a:xfrm>
            <a:off x="246185" y="4494213"/>
            <a:ext cx="1289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pPr algn="l" eaLnBrk="1" hangingPunct="1">
              <a:spcBef>
                <a:spcPct val="0"/>
              </a:spcBef>
            </a:pPr>
            <a:r>
              <a:rPr lang="en-US" altLang="nl-NL" sz="1800" b="0"/>
              <a:t>Project</a:t>
            </a:r>
          </a:p>
          <a:p>
            <a:pPr algn="l" eaLnBrk="1" hangingPunct="1">
              <a:spcBef>
                <a:spcPct val="0"/>
              </a:spcBef>
            </a:pPr>
            <a:r>
              <a:rPr lang="en-US" altLang="nl-NL" sz="1800" b="0"/>
              <a:t>Committee</a:t>
            </a:r>
          </a:p>
        </p:txBody>
      </p:sp>
      <p:sp>
        <p:nvSpPr>
          <p:cNvPr id="189485" name="Text Box 44"/>
          <p:cNvSpPr txBox="1">
            <a:spLocks noChangeArrowheads="1"/>
          </p:cNvSpPr>
          <p:nvPr/>
        </p:nvSpPr>
        <p:spPr bwMode="auto">
          <a:xfrm>
            <a:off x="353158" y="1214438"/>
            <a:ext cx="729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pPr algn="l" eaLnBrk="1" hangingPunct="1">
              <a:spcBef>
                <a:spcPct val="0"/>
              </a:spcBef>
            </a:pPr>
            <a:r>
              <a:rPr lang="en-US" altLang="nl-NL" sz="1800" b="0"/>
              <a:t>Chair</a:t>
            </a:r>
          </a:p>
        </p:txBody>
      </p:sp>
    </p:spTree>
    <p:extLst>
      <p:ext uri="{BB962C8B-B14F-4D97-AF65-F5344CB8AC3E}">
        <p14:creationId xmlns:p14="http://schemas.microsoft.com/office/powerpoint/2010/main" val="70950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90010"/>
            <a:ext cx="8229600" cy="1039092"/>
          </a:xfrm>
        </p:spPr>
        <p:txBody>
          <a:bodyPr/>
          <a:lstStyle/>
          <a:p>
            <a:r>
              <a:rPr lang="nl-NL" sz="2800" dirty="0"/>
              <a:t>Wat voor gedrag, normen en waarden passen bij de alliantiemanager?</a:t>
            </a:r>
          </a:p>
        </p:txBody>
      </p:sp>
      <p:sp>
        <p:nvSpPr>
          <p:cNvPr id="3" name="Tijdelijke aanduiding voor dianummer 2"/>
          <p:cNvSpPr>
            <a:spLocks noGrp="1"/>
          </p:cNvSpPr>
          <p:nvPr>
            <p:ph type="sldNum" sz="quarter" idx="4"/>
          </p:nvPr>
        </p:nvSpPr>
        <p:spPr/>
        <p:txBody>
          <a:bodyPr/>
          <a:lstStyle/>
          <a:p>
            <a:fld id="{EF6C9A2D-6A98-984A-8122-956E90D92B29}" type="slidenum">
              <a:rPr lang="en-US" smtClean="0"/>
              <a:pPr/>
              <a:t>8</a:t>
            </a:fld>
            <a:endParaRPr lang="en-US" dirty="0"/>
          </a:p>
        </p:txBody>
      </p:sp>
    </p:spTree>
    <p:extLst>
      <p:ext uri="{BB962C8B-B14F-4D97-AF65-F5344CB8AC3E}">
        <p14:creationId xmlns:p14="http://schemas.microsoft.com/office/powerpoint/2010/main" val="364733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bwMode="auto">
          <a:xfrm>
            <a:off x="381000" y="331788"/>
            <a:ext cx="8229600" cy="831850"/>
          </a:xfrm>
          <a:prstGeom prst="rect">
            <a:avLst/>
          </a:prstGeom>
          <a:noFill/>
        </p:spPr>
        <p:txBody>
          <a:bodyPr anchor="ctr"/>
          <a:lstStyle/>
          <a:p>
            <a:r>
              <a:rPr lang="nl-NL" altLang="nl-NL" sz="2800" dirty="0">
                <a:solidFill>
                  <a:srgbClr val="FF0000"/>
                </a:solidFill>
                <a:latin typeface="DINPro-Medium"/>
                <a:cs typeface="Arial" panose="020B0604020202020204" pitchFamily="34" charset="0"/>
              </a:rPr>
              <a:t>Wat is de </a:t>
            </a:r>
            <a:r>
              <a:rPr lang="nl-NL" altLang="nl-NL" sz="2800" dirty="0" err="1">
                <a:solidFill>
                  <a:srgbClr val="FF0000"/>
                </a:solidFill>
                <a:latin typeface="DINPro-Medium"/>
                <a:cs typeface="Arial" panose="020B0604020202020204" pitchFamily="34" charset="0"/>
              </a:rPr>
              <a:t>mindset</a:t>
            </a:r>
            <a:r>
              <a:rPr lang="nl-NL" altLang="nl-NL" sz="2800" dirty="0">
                <a:solidFill>
                  <a:srgbClr val="FF0000"/>
                </a:solidFill>
                <a:latin typeface="DINPro-Medium"/>
                <a:cs typeface="Arial" panose="020B0604020202020204" pitchFamily="34" charset="0"/>
              </a:rPr>
              <a:t> van de alliantiemanager?</a:t>
            </a:r>
            <a:endParaRPr lang="en-US" altLang="nl-NL" sz="2800" dirty="0">
              <a:solidFill>
                <a:srgbClr val="FF0000"/>
              </a:solidFill>
              <a:latin typeface="DINPro-Medium"/>
              <a:cs typeface="Arial" panose="020B0604020202020204" pitchFamily="34" charset="0"/>
            </a:endParaRPr>
          </a:p>
        </p:txBody>
      </p:sp>
      <p:sp>
        <p:nvSpPr>
          <p:cNvPr id="35844" name="Rectangle 595"/>
          <p:cNvSpPr>
            <a:spLocks noChangeArrowheads="1"/>
          </p:cNvSpPr>
          <p:nvPr/>
        </p:nvSpPr>
        <p:spPr bwMode="auto">
          <a:xfrm>
            <a:off x="0" y="72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pPr algn="l">
              <a:spcBef>
                <a:spcPct val="0"/>
              </a:spcBef>
            </a:pPr>
            <a:endParaRPr lang="nl-NL" altLang="nl-NL" sz="2400">
              <a:ea typeface="ＭＳ Ｐゴシック" pitchFamily="34" charset="-128"/>
            </a:endParaRPr>
          </a:p>
        </p:txBody>
      </p:sp>
      <p:graphicFrame>
        <p:nvGraphicFramePr>
          <p:cNvPr id="954372" name="Group 4"/>
          <p:cNvGraphicFramePr>
            <a:graphicFrameLocks noGrp="1"/>
          </p:cNvGraphicFramePr>
          <p:nvPr/>
        </p:nvGraphicFramePr>
        <p:xfrm>
          <a:off x="619859" y="1408114"/>
          <a:ext cx="3729403" cy="4105273"/>
        </p:xfrm>
        <a:graphic>
          <a:graphicData uri="http://schemas.openxmlformats.org/drawingml/2006/table">
            <a:tbl>
              <a:tblPr/>
              <a:tblGrid>
                <a:gridCol w="3729403">
                  <a:extLst>
                    <a:ext uri="{9D8B030D-6E8A-4147-A177-3AD203B41FA5}">
                      <a16:colId xmlns:a16="http://schemas.microsoft.com/office/drawing/2014/main" val="20000"/>
                    </a:ext>
                  </a:extLst>
                </a:gridCol>
              </a:tblGrid>
              <a:tr h="544597">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endParaRPr kumimoji="0" lang="en-GB" sz="1600" b="0" i="0" u="none" strike="noStrike" cap="none" normalizeH="0" baseline="0" dirty="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77360">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dirty="0">
                          <a:ln>
                            <a:noFill/>
                          </a:ln>
                          <a:solidFill>
                            <a:schemeClr val="tx1"/>
                          </a:solidFill>
                          <a:effectLst/>
                          <a:latin typeface="Arial" pitchFamily="34" charset="0"/>
                          <a:cs typeface="Times New Roman" pitchFamily="18" charset="0"/>
                        </a:rPr>
                        <a:t> </a:t>
                      </a:r>
                      <a:r>
                        <a:rPr kumimoji="0" lang="en-GB" sz="1600" b="0" i="0" u="none" strike="noStrike" cap="none" normalizeH="0" baseline="0" dirty="0" err="1">
                          <a:ln>
                            <a:noFill/>
                          </a:ln>
                          <a:solidFill>
                            <a:schemeClr val="tx1"/>
                          </a:solidFill>
                          <a:effectLst/>
                          <a:latin typeface="Arial" pitchFamily="34" charset="0"/>
                          <a:cs typeface="Times New Roman" pitchFamily="18" charset="0"/>
                        </a:rPr>
                        <a:t>Empathie</a:t>
                      </a:r>
                      <a:endParaRPr kumimoji="0" lang="en-GB"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ts val="18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dirty="0">
                          <a:ln>
                            <a:noFill/>
                          </a:ln>
                          <a:solidFill>
                            <a:schemeClr val="tx1"/>
                          </a:solidFill>
                          <a:effectLst/>
                          <a:latin typeface="Arial" pitchFamily="34" charset="0"/>
                          <a:cs typeface="Times New Roman" pitchFamily="18" charset="0"/>
                        </a:rPr>
                        <a:t> </a:t>
                      </a:r>
                      <a:r>
                        <a:rPr kumimoji="0" lang="en-GB" sz="1600" b="0" i="0" u="none" strike="noStrike" cap="none" normalizeH="0" baseline="0" dirty="0" err="1">
                          <a:ln>
                            <a:noFill/>
                          </a:ln>
                          <a:solidFill>
                            <a:schemeClr val="tx1"/>
                          </a:solidFill>
                          <a:effectLst/>
                          <a:latin typeface="Arial" pitchFamily="34" charset="0"/>
                          <a:cs typeface="Times New Roman" pitchFamily="18" charset="0"/>
                        </a:rPr>
                        <a:t>Flexibiliteit</a:t>
                      </a:r>
                      <a:endParaRPr kumimoji="0" lang="en-GB" sz="1600" b="0" i="0" u="none" strike="noStrike" cap="none" normalizeH="0" baseline="0" dirty="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47716">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a:ln>
                            <a:noFill/>
                          </a:ln>
                          <a:solidFill>
                            <a:schemeClr val="tx1"/>
                          </a:solidFill>
                          <a:effectLst/>
                          <a:latin typeface="Arial" pitchFamily="34" charset="0"/>
                          <a:cs typeface="Times New Roman" pitchFamily="18" charset="0"/>
                        </a:rPr>
                        <a:t> Conflictharmonisatie</a:t>
                      </a:r>
                      <a:endParaRPr kumimoji="0" lang="en-GB" sz="1600" b="0" i="0" u="none" strike="noStrike" cap="none" normalizeH="0" baseline="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47716">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dirty="0">
                          <a:ln>
                            <a:noFill/>
                          </a:ln>
                          <a:solidFill>
                            <a:schemeClr val="tx1"/>
                          </a:solidFill>
                          <a:effectLst/>
                          <a:latin typeface="Arial" pitchFamily="34" charset="0"/>
                          <a:cs typeface="Times New Roman" pitchFamily="18" charset="0"/>
                        </a:rPr>
                        <a:t> </a:t>
                      </a:r>
                      <a:r>
                        <a:rPr kumimoji="0" lang="en-GB" sz="1600" b="0" i="0" u="none" strike="noStrike" cap="none" normalizeH="0" baseline="0" dirty="0" err="1">
                          <a:ln>
                            <a:noFill/>
                          </a:ln>
                          <a:solidFill>
                            <a:schemeClr val="tx1"/>
                          </a:solidFill>
                          <a:effectLst/>
                          <a:latin typeface="Arial" pitchFamily="34" charset="0"/>
                          <a:cs typeface="Times New Roman" pitchFamily="18" charset="0"/>
                        </a:rPr>
                        <a:t>Solidariteit</a:t>
                      </a:r>
                      <a:endParaRPr kumimoji="0" lang="en-GB" sz="1600" b="0" i="0" u="none" strike="noStrike" cap="none" normalizeH="0" baseline="0" dirty="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47716">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a:ln>
                            <a:noFill/>
                          </a:ln>
                          <a:solidFill>
                            <a:schemeClr val="tx1"/>
                          </a:solidFill>
                          <a:effectLst/>
                          <a:latin typeface="Arial" pitchFamily="34" charset="0"/>
                          <a:cs typeface="Times New Roman" pitchFamily="18" charset="0"/>
                        </a:rPr>
                        <a:t> Gezamenlijkheid</a:t>
                      </a:r>
                      <a:endParaRPr kumimoji="0" lang="en-GB" sz="1600" b="0" i="0" u="none" strike="noStrike" cap="none" normalizeH="0" baseline="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47716">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a:ln>
                            <a:noFill/>
                          </a:ln>
                          <a:solidFill>
                            <a:schemeClr val="tx1"/>
                          </a:solidFill>
                          <a:effectLst/>
                          <a:latin typeface="Arial" pitchFamily="34" charset="0"/>
                          <a:cs typeface="Times New Roman" pitchFamily="18" charset="0"/>
                        </a:rPr>
                        <a:t> Terughoudend gebruik van macht</a:t>
                      </a:r>
                      <a:endParaRPr kumimoji="0" lang="en-GB" sz="1600" b="0" i="0" u="none" strike="noStrike" cap="none" normalizeH="0" baseline="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47716">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a:ln>
                            <a:noFill/>
                          </a:ln>
                          <a:solidFill>
                            <a:schemeClr val="tx1"/>
                          </a:solidFill>
                          <a:effectLst/>
                          <a:latin typeface="Arial" pitchFamily="34" charset="0"/>
                          <a:cs typeface="Times New Roman" pitchFamily="18" charset="0"/>
                        </a:rPr>
                        <a:t> Commitment</a:t>
                      </a:r>
                      <a:endParaRPr kumimoji="0" lang="en-GB" sz="1600" b="0" i="0" u="none" strike="noStrike" cap="none" normalizeH="0" baseline="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49304">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a:ln>
                            <a:noFill/>
                          </a:ln>
                          <a:solidFill>
                            <a:schemeClr val="tx1"/>
                          </a:solidFill>
                          <a:effectLst/>
                          <a:latin typeface="Arial" pitchFamily="34" charset="0"/>
                          <a:cs typeface="Times New Roman" pitchFamily="18" charset="0"/>
                        </a:rPr>
                        <a:t> Betrouwbaar gedrag</a:t>
                      </a:r>
                      <a:endParaRPr kumimoji="0" lang="en-GB" sz="1600" b="0" i="0" u="none" strike="noStrike" cap="none" normalizeH="0" baseline="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47716">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a:ln>
                            <a:noFill/>
                          </a:ln>
                          <a:solidFill>
                            <a:schemeClr val="tx1"/>
                          </a:solidFill>
                          <a:effectLst/>
                          <a:latin typeface="Arial" pitchFamily="34" charset="0"/>
                          <a:cs typeface="Times New Roman" pitchFamily="18" charset="0"/>
                        </a:rPr>
                        <a:t> Pro-actief</a:t>
                      </a:r>
                      <a:endParaRPr kumimoji="0" lang="en-GB" sz="1600" b="0" i="0" u="none" strike="noStrike" cap="none" normalizeH="0" baseline="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47716">
                <a:tc>
                  <a:txBody>
                    <a:bodyPr/>
                    <a:lstStyle/>
                    <a:p>
                      <a:pPr marL="0" marR="0" lvl="0" indent="0" algn="l" defTabSz="914400" rtl="0" eaLnBrk="0" fontAlgn="base" latinLnBrk="0" hangingPunct="0">
                        <a:lnSpc>
                          <a:spcPts val="1800"/>
                        </a:lnSpc>
                        <a:spcBef>
                          <a:spcPct val="0"/>
                        </a:spcBef>
                        <a:spcAft>
                          <a:spcPct val="0"/>
                        </a:spcAft>
                        <a:buClrTx/>
                        <a:buSzTx/>
                        <a:buFontTx/>
                        <a:buChar char="•"/>
                        <a:tabLst/>
                      </a:pPr>
                      <a:r>
                        <a:rPr kumimoji="0" lang="en-GB" sz="1600" b="0" i="0" u="none" strike="noStrike" cap="none" normalizeH="0" baseline="0">
                          <a:ln>
                            <a:noFill/>
                          </a:ln>
                          <a:solidFill>
                            <a:schemeClr val="tx1"/>
                          </a:solidFill>
                          <a:effectLst/>
                          <a:latin typeface="Arial" pitchFamily="34" charset="0"/>
                          <a:cs typeface="Times New Roman" pitchFamily="18" charset="0"/>
                        </a:rPr>
                        <a:t> Strategische blik</a:t>
                      </a:r>
                      <a:endParaRPr kumimoji="0" lang="en-GB" sz="1600" b="0" i="0" u="none" strike="noStrike" cap="none" normalizeH="0" baseline="0">
                        <a:ln>
                          <a:noFill/>
                        </a:ln>
                        <a:solidFill>
                          <a:schemeClr val="tx1"/>
                        </a:solidFill>
                        <a:effectLst/>
                        <a:latin typeface="Arial" pitchFamily="34" charset="0"/>
                      </a:endParaRPr>
                    </a:p>
                  </a:txBody>
                  <a:tcPr marL="84406" marR="84406"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5856" name="Rectangle 731"/>
          <p:cNvSpPr>
            <a:spLocks noChangeArrowheads="1"/>
          </p:cNvSpPr>
          <p:nvPr/>
        </p:nvSpPr>
        <p:spPr bwMode="auto">
          <a:xfrm>
            <a:off x="0" y="638904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pPr algn="l">
              <a:spcBef>
                <a:spcPct val="0"/>
              </a:spcBef>
            </a:pPr>
            <a:endParaRPr lang="nl-NL" altLang="nl-NL" sz="2400">
              <a:ea typeface="ＭＳ Ｐゴシック" pitchFamily="34" charset="-128"/>
            </a:endParaRPr>
          </a:p>
        </p:txBody>
      </p:sp>
      <p:sp>
        <p:nvSpPr>
          <p:cNvPr id="35857" name="Text Box 740"/>
          <p:cNvSpPr txBox="1">
            <a:spLocks noChangeArrowheads="1"/>
          </p:cNvSpPr>
          <p:nvPr/>
        </p:nvSpPr>
        <p:spPr bwMode="auto">
          <a:xfrm>
            <a:off x="5138670" y="5838553"/>
            <a:ext cx="3006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algn="ctr" eaLnBrk="0" fontAlgn="base" hangingPunct="0">
              <a:spcBef>
                <a:spcPct val="50000"/>
              </a:spcBef>
              <a:spcAft>
                <a:spcPct val="0"/>
              </a:spcAft>
              <a:defRPr sz="2800" b="1">
                <a:solidFill>
                  <a:schemeClr val="tx1"/>
                </a:solidFill>
                <a:latin typeface="Arial" pitchFamily="34" charset="0"/>
              </a:defRPr>
            </a:lvl6pPr>
            <a:lvl7pPr marL="2971800" indent="-228600" algn="ctr" eaLnBrk="0" fontAlgn="base" hangingPunct="0">
              <a:spcBef>
                <a:spcPct val="50000"/>
              </a:spcBef>
              <a:spcAft>
                <a:spcPct val="0"/>
              </a:spcAft>
              <a:defRPr sz="2800" b="1">
                <a:solidFill>
                  <a:schemeClr val="tx1"/>
                </a:solidFill>
                <a:latin typeface="Arial" pitchFamily="34" charset="0"/>
              </a:defRPr>
            </a:lvl7pPr>
            <a:lvl8pPr marL="3429000" indent="-228600" algn="ctr" eaLnBrk="0" fontAlgn="base" hangingPunct="0">
              <a:spcBef>
                <a:spcPct val="50000"/>
              </a:spcBef>
              <a:spcAft>
                <a:spcPct val="0"/>
              </a:spcAft>
              <a:defRPr sz="2800" b="1">
                <a:solidFill>
                  <a:schemeClr val="tx1"/>
                </a:solidFill>
                <a:latin typeface="Arial" pitchFamily="34" charset="0"/>
              </a:defRPr>
            </a:lvl8pPr>
            <a:lvl9pPr marL="3886200" indent="-228600" algn="ctr" eaLnBrk="0" fontAlgn="base" hangingPunct="0">
              <a:spcBef>
                <a:spcPct val="50000"/>
              </a:spcBef>
              <a:spcAft>
                <a:spcPct val="0"/>
              </a:spcAft>
              <a:defRPr sz="2800" b="1">
                <a:solidFill>
                  <a:schemeClr val="tx1"/>
                </a:solidFill>
                <a:latin typeface="Arial" pitchFamily="34" charset="0"/>
              </a:defRPr>
            </a:lvl9pPr>
          </a:lstStyle>
          <a:p>
            <a:pPr algn="l" eaLnBrk="1" hangingPunct="1">
              <a:spcBef>
                <a:spcPct val="0"/>
              </a:spcBef>
            </a:pPr>
            <a:r>
              <a:rPr lang="nl-NL" altLang="nl-NL" sz="1000" b="0" dirty="0">
                <a:ea typeface="ＭＳ Ｐゴシック" pitchFamily="34" charset="-128"/>
              </a:rPr>
              <a:t>Bron: De Man en </a:t>
            </a:r>
            <a:r>
              <a:rPr lang="nl-NL" altLang="nl-NL" sz="1000" b="0" dirty="0" err="1">
                <a:ea typeface="ＭＳ Ｐゴシック" pitchFamily="34" charset="-128"/>
              </a:rPr>
              <a:t>Luvison</a:t>
            </a:r>
            <a:r>
              <a:rPr lang="nl-NL" altLang="nl-NL" sz="1000" b="0" dirty="0">
                <a:ea typeface="ＭＳ Ｐゴシック" pitchFamily="34" charset="-128"/>
              </a:rPr>
              <a:t> (2010), gebaseerd op </a:t>
            </a:r>
            <a:r>
              <a:rPr lang="nl-NL" altLang="nl-NL" sz="1000" b="0" dirty="0" err="1">
                <a:ea typeface="ＭＳ Ｐゴシック" pitchFamily="34" charset="-128"/>
              </a:rPr>
              <a:t>Cannon</a:t>
            </a:r>
            <a:r>
              <a:rPr lang="nl-NL" altLang="nl-NL" sz="1000" b="0" dirty="0">
                <a:ea typeface="ＭＳ Ｐゴシック" pitchFamily="34" charset="-128"/>
              </a:rPr>
              <a:t> et al. (2000) en </a:t>
            </a:r>
            <a:r>
              <a:rPr lang="nl-NL" altLang="nl-NL" sz="1000" b="0" dirty="0" err="1">
                <a:ea typeface="ＭＳ Ｐゴシック" pitchFamily="34" charset="-128"/>
              </a:rPr>
              <a:t>Quintiles</a:t>
            </a:r>
            <a:r>
              <a:rPr lang="nl-NL" altLang="nl-NL" sz="1000" b="0" dirty="0">
                <a:ea typeface="ＭＳ Ｐゴシック" pitchFamily="34" charset="-128"/>
              </a:rPr>
              <a:t> case </a:t>
            </a:r>
            <a:r>
              <a:rPr lang="nl-NL" altLang="nl-NL" sz="1000" b="0" dirty="0" err="1">
                <a:ea typeface="ＭＳ Ｐゴシック" pitchFamily="34" charset="-128"/>
              </a:rPr>
              <a:t>study</a:t>
            </a:r>
            <a:endParaRPr lang="en-US" altLang="nl-NL" sz="1000" b="0" dirty="0">
              <a:ea typeface="ＭＳ Ｐゴシック" pitchFamily="34" charset="-128"/>
            </a:endParaRPr>
          </a:p>
        </p:txBody>
      </p:sp>
      <p:pic>
        <p:nvPicPr>
          <p:cNvPr id="35858" name="Picture 748" descr="CharltonHestonTheTenCommandmentsC10102102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79731" y="1801813"/>
            <a:ext cx="3461238"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1"/>
          <p:cNvSpPr>
            <a:spLocks noGrp="1"/>
          </p:cNvSpPr>
          <p:nvPr>
            <p:ph type="sldNum" sz="quarter" idx="4"/>
          </p:nvPr>
        </p:nvSpPr>
        <p:spPr>
          <a:xfrm>
            <a:off x="457200" y="6259130"/>
            <a:ext cx="2133600" cy="365125"/>
          </a:xfrm>
        </p:spPr>
        <p:txBody>
          <a:bodyPr/>
          <a:lstStyle/>
          <a:p>
            <a:fld id="{EF6C9A2D-6A98-984A-8122-956E90D92B29}" type="slidenum">
              <a:rPr lang="en-US" smtClean="0"/>
              <a:pPr/>
              <a:t>9</a:t>
            </a:fld>
            <a:endParaRPr lang="en-US" dirty="0"/>
          </a:p>
        </p:txBody>
      </p:sp>
    </p:spTree>
    <p:extLst>
      <p:ext uri="{BB962C8B-B14F-4D97-AF65-F5344CB8AC3E}">
        <p14:creationId xmlns:p14="http://schemas.microsoft.com/office/powerpoint/2010/main" val="3728529643"/>
      </p:ext>
    </p:extLst>
  </p:cSld>
  <p:clrMapOvr>
    <a:masterClrMapping/>
  </p:clrMapOvr>
</p:sld>
</file>

<file path=ppt/theme/theme1.xml><?xml version="1.0" encoding="utf-8"?>
<a:theme xmlns:a="http://schemas.openxmlformats.org/drawingml/2006/main" name="Sioo">
  <a:themeElements>
    <a:clrScheme name="Sioo">
      <a:dk1>
        <a:srgbClr val="1E1E1E"/>
      </a:dk1>
      <a:lt1>
        <a:sysClr val="window" lastClr="FFFFFF"/>
      </a:lt1>
      <a:dk2>
        <a:srgbClr val="246EAF"/>
      </a:dk2>
      <a:lt2>
        <a:srgbClr val="FFFFFF"/>
      </a:lt2>
      <a:accent1>
        <a:srgbClr val="246EAF"/>
      </a:accent1>
      <a:accent2>
        <a:srgbClr val="2291D9"/>
      </a:accent2>
      <a:accent3>
        <a:srgbClr val="F96B26"/>
      </a:accent3>
      <a:accent4>
        <a:srgbClr val="D64715"/>
      </a:accent4>
      <a:accent5>
        <a:srgbClr val="3E3E3E"/>
      </a:accent5>
      <a:accent6>
        <a:srgbClr val="C1C1C1"/>
      </a:accent6>
      <a:hlink>
        <a:srgbClr val="2291D9"/>
      </a:hlink>
      <a:folHlink>
        <a:srgbClr val="F96B2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ioo.potx" id="{142D0FA3-E540-4E4A-AE0C-D757D7A045C1}" vid="{0DDFE710-12E3-4ECA-90CD-A7E06D0D9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Sioo</Template>
  <TotalTime>382</TotalTime>
  <Words>365</Words>
  <Application>Microsoft Macintosh PowerPoint</Application>
  <PresentationFormat>Diavoorstelling (4:3)</PresentationFormat>
  <Paragraphs>122</Paragraphs>
  <Slides>10</Slides>
  <Notes>2</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10</vt:i4>
      </vt:variant>
    </vt:vector>
  </HeadingPairs>
  <TitlesOfParts>
    <vt:vector size="21" baseType="lpstr">
      <vt:lpstr>Arial</vt:lpstr>
      <vt:lpstr>Book Antiqua</vt:lpstr>
      <vt:lpstr>Calibri</vt:lpstr>
      <vt:lpstr>DINPro-Medium</vt:lpstr>
      <vt:lpstr>DINPro-Regular</vt:lpstr>
      <vt:lpstr>Minion Pro</vt:lpstr>
      <vt:lpstr>Symbol</vt:lpstr>
      <vt:lpstr>Times New Roman</vt:lpstr>
      <vt:lpstr>Verdana</vt:lpstr>
      <vt:lpstr>Wingdings</vt:lpstr>
      <vt:lpstr>Sioo</vt:lpstr>
      <vt:lpstr>Alliantiemanagement</vt:lpstr>
      <vt:lpstr>PowerPoint-presentatie</vt:lpstr>
      <vt:lpstr>PowerPoint-presentatie</vt:lpstr>
      <vt:lpstr>PowerPoint-presentatie</vt:lpstr>
      <vt:lpstr>PowerPoint-presentatie</vt:lpstr>
      <vt:lpstr>PowerPoint-presentatie</vt:lpstr>
      <vt:lpstr>Hoe kweek je vertrouwen met 50 partners?</vt:lpstr>
      <vt:lpstr>Wat voor gedrag, normen en waarden passen bij de alliantiemanager?</vt:lpstr>
      <vt:lpstr>Wat is de mindset van de alliantiemanager?</vt:lpstr>
      <vt:lpstr>Abbott-Reata Behavioral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deman</dc:creator>
  <cp:lastModifiedBy>Jolande van Straaten</cp:lastModifiedBy>
  <cp:revision>33</cp:revision>
  <dcterms:created xsi:type="dcterms:W3CDTF">2015-02-26T09:39:09Z</dcterms:created>
  <dcterms:modified xsi:type="dcterms:W3CDTF">2019-06-19T09:24:20Z</dcterms:modified>
</cp:coreProperties>
</file>