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986" autoAdjust="0"/>
  </p:normalViewPr>
  <p:slideViewPr>
    <p:cSldViewPr>
      <p:cViewPr varScale="1">
        <p:scale>
          <a:sx n="105" d="100"/>
          <a:sy n="105" d="100"/>
        </p:scale>
        <p:origin x="22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5C91A-2B59-4E99-8DF5-6DE624597099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6D7CC-21CA-410E-A56E-3FAF4101A1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63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D7CC-21CA-410E-A56E-3FAF4101A1D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87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883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1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29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78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9B5390E8-51C7-4EEF-99C7-B9A97421D43E}" type="datetimeFigureOut">
              <a:rPr lang="nl-NL" smtClean="0"/>
              <a:pPr/>
              <a:t>19-06-19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0BB51E3-8C48-4D8F-AD20-59C93B19A78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3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16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48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62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97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23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44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80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90E8-51C7-4EEF-99C7-B9A97421D43E}" type="datetimeFigureOut">
              <a:rPr lang="nl-NL" smtClean="0"/>
              <a:t>19-06-19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51E3-8C48-4D8F-AD20-59C93B19A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1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22860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8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18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55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1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6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51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1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6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6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83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2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05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2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4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5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0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841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</Words>
  <Application>Microsoft Macintosh PowerPoint</Application>
  <PresentationFormat>Diavoorstelling (4:3)</PresentationFormat>
  <Paragraphs>1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VanLoon</dc:creator>
  <cp:lastModifiedBy>Jolande van Straaten</cp:lastModifiedBy>
  <cp:revision>48</cp:revision>
  <dcterms:created xsi:type="dcterms:W3CDTF">2012-11-14T08:46:02Z</dcterms:created>
  <dcterms:modified xsi:type="dcterms:W3CDTF">2019-06-19T09:47:42Z</dcterms:modified>
</cp:coreProperties>
</file>