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41"/>
  </p:notesMasterIdLst>
  <p:handoutMasterIdLst>
    <p:handoutMasterId r:id="rId42"/>
  </p:handoutMasterIdLst>
  <p:sldIdLst>
    <p:sldId id="316" r:id="rId3"/>
    <p:sldId id="375" r:id="rId4"/>
    <p:sldId id="401" r:id="rId5"/>
    <p:sldId id="305" r:id="rId6"/>
    <p:sldId id="376" r:id="rId7"/>
    <p:sldId id="307" r:id="rId8"/>
    <p:sldId id="383" r:id="rId9"/>
    <p:sldId id="398" r:id="rId10"/>
    <p:sldId id="380" r:id="rId11"/>
    <p:sldId id="381" r:id="rId12"/>
    <p:sldId id="293" r:id="rId13"/>
    <p:sldId id="314" r:id="rId14"/>
    <p:sldId id="312" r:id="rId15"/>
    <p:sldId id="303" r:id="rId16"/>
    <p:sldId id="387" r:id="rId17"/>
    <p:sldId id="353" r:id="rId18"/>
    <p:sldId id="318" r:id="rId19"/>
    <p:sldId id="378" r:id="rId20"/>
    <p:sldId id="304" r:id="rId21"/>
    <p:sldId id="382" r:id="rId22"/>
    <p:sldId id="384" r:id="rId23"/>
    <p:sldId id="399" r:id="rId24"/>
    <p:sldId id="392" r:id="rId25"/>
    <p:sldId id="385" r:id="rId26"/>
    <p:sldId id="371" r:id="rId27"/>
    <p:sldId id="386" r:id="rId28"/>
    <p:sldId id="373" r:id="rId29"/>
    <p:sldId id="400" r:id="rId30"/>
    <p:sldId id="394" r:id="rId31"/>
    <p:sldId id="402" r:id="rId32"/>
    <p:sldId id="388" r:id="rId33"/>
    <p:sldId id="389" r:id="rId34"/>
    <p:sldId id="315" r:id="rId35"/>
    <p:sldId id="317" r:id="rId36"/>
    <p:sldId id="390" r:id="rId37"/>
    <p:sldId id="396" r:id="rId38"/>
    <p:sldId id="397" r:id="rId39"/>
    <p:sldId id="370" r:id="rId40"/>
  </p:sldIdLst>
  <p:sldSz cx="9144000" cy="6858000" type="screen4x3"/>
  <p:notesSz cx="6797675" cy="9926638"/>
  <p:defaultTextStyle>
    <a:defPPr>
      <a:defRPr lang="en-GB"/>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754">
          <p15:clr>
            <a:srgbClr val="A4A3A4"/>
          </p15:clr>
        </p15:guide>
        <p15:guide id="2" pos="510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phne de Klerk" initials="D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C"/>
    <a:srgbClr val="FF6600"/>
    <a:srgbClr val="FF0000"/>
    <a:srgbClr val="008080"/>
    <a:srgbClr val="01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80" autoAdjust="0"/>
    <p:restoredTop sz="88639" autoAdjust="0"/>
  </p:normalViewPr>
  <p:slideViewPr>
    <p:cSldViewPr>
      <p:cViewPr varScale="1">
        <p:scale>
          <a:sx n="108" d="100"/>
          <a:sy n="108" d="100"/>
        </p:scale>
        <p:origin x="1432" y="192"/>
      </p:cViewPr>
      <p:guideLst>
        <p:guide orient="horz" pos="754"/>
        <p:guide pos="5103"/>
      </p:guideLst>
    </p:cSldViewPr>
  </p:slideViewPr>
  <p:outlineViewPr>
    <p:cViewPr>
      <p:scale>
        <a:sx n="33" d="100"/>
        <a:sy n="33" d="100"/>
      </p:scale>
      <p:origin x="0" y="1728"/>
    </p:cViewPr>
  </p:outlineViewPr>
  <p:notesTextViewPr>
    <p:cViewPr>
      <p:scale>
        <a:sx n="100" d="100"/>
        <a:sy n="100" d="100"/>
      </p:scale>
      <p:origin x="0" y="0"/>
    </p:cViewPr>
  </p:notesTextViewPr>
  <p:sorterViewPr>
    <p:cViewPr>
      <p:scale>
        <a:sx n="100" d="100"/>
        <a:sy n="100" d="100"/>
      </p:scale>
      <p:origin x="0" y="1282"/>
    </p:cViewPr>
  </p:sorterViewPr>
  <p:notesViewPr>
    <p:cSldViewPr>
      <p:cViewPr varScale="1">
        <p:scale>
          <a:sx n="59" d="100"/>
          <a:sy n="59" d="100"/>
        </p:scale>
        <p:origin x="-3264" y="-77"/>
      </p:cViewPr>
      <p:guideLst>
        <p:guide orient="horz" pos="3132"/>
        <p:guide pos="2146"/>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t" anchorCtr="0" compatLnSpc="1">
            <a:prstTxWarp prst="textNoShape">
              <a:avLst/>
            </a:prstTxWarp>
          </a:bodyPr>
          <a:lstStyle>
            <a:lvl1pPr>
              <a:defRPr sz="1200"/>
            </a:lvl1pPr>
          </a:lstStyle>
          <a:p>
            <a:endParaRPr lang="en-GB"/>
          </a:p>
        </p:txBody>
      </p:sp>
      <p:sp>
        <p:nvSpPr>
          <p:cNvPr id="29699" name="Rectangle 3"/>
          <p:cNvSpPr>
            <a:spLocks noGrp="1" noChangeArrowheads="1"/>
          </p:cNvSpPr>
          <p:nvPr>
            <p:ph type="dt" sz="quarter" idx="1"/>
          </p:nvPr>
        </p:nvSpPr>
        <p:spPr bwMode="auto">
          <a:xfrm>
            <a:off x="3850443" y="0"/>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t" anchorCtr="0" compatLnSpc="1">
            <a:prstTxWarp prst="textNoShape">
              <a:avLst/>
            </a:prstTxWarp>
          </a:bodyPr>
          <a:lstStyle>
            <a:lvl1pPr algn="r">
              <a:defRPr sz="1200"/>
            </a:lvl1pPr>
          </a:lstStyle>
          <a:p>
            <a:endParaRPr lang="en-GB"/>
          </a:p>
        </p:txBody>
      </p:sp>
      <p:sp>
        <p:nvSpPr>
          <p:cNvPr id="29700" name="Rectangle 4"/>
          <p:cNvSpPr>
            <a:spLocks noGrp="1" noChangeArrowheads="1"/>
          </p:cNvSpPr>
          <p:nvPr>
            <p:ph type="ftr" sz="quarter" idx="2"/>
          </p:nvPr>
        </p:nvSpPr>
        <p:spPr bwMode="auto">
          <a:xfrm>
            <a:off x="0" y="9428584"/>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b" anchorCtr="0" compatLnSpc="1">
            <a:prstTxWarp prst="textNoShape">
              <a:avLst/>
            </a:prstTxWarp>
          </a:bodyPr>
          <a:lstStyle>
            <a:lvl1pPr>
              <a:defRPr sz="1200"/>
            </a:lvl1pPr>
          </a:lstStyle>
          <a:p>
            <a:endParaRPr lang="en-GB"/>
          </a:p>
        </p:txBody>
      </p:sp>
      <p:sp>
        <p:nvSpPr>
          <p:cNvPr id="29701" name="Rectangle 5"/>
          <p:cNvSpPr>
            <a:spLocks noGrp="1" noChangeArrowheads="1"/>
          </p:cNvSpPr>
          <p:nvPr>
            <p:ph type="sldNum" sz="quarter" idx="3"/>
          </p:nvPr>
        </p:nvSpPr>
        <p:spPr bwMode="auto">
          <a:xfrm>
            <a:off x="3850443" y="9428584"/>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b" anchorCtr="0" compatLnSpc="1">
            <a:prstTxWarp prst="textNoShape">
              <a:avLst/>
            </a:prstTxWarp>
          </a:bodyPr>
          <a:lstStyle>
            <a:lvl1pPr algn="r">
              <a:defRPr sz="1200"/>
            </a:lvl1pPr>
          </a:lstStyle>
          <a:p>
            <a:fld id="{8279B7E3-D44A-41C7-8498-82FAB5246426}" type="slidenum">
              <a:rPr lang="en-GB"/>
              <a:pPr/>
              <a:t>‹nr.›</a:t>
            </a:fld>
            <a:endParaRPr lang="en-GB"/>
          </a:p>
        </p:txBody>
      </p:sp>
    </p:spTree>
    <p:extLst>
      <p:ext uri="{BB962C8B-B14F-4D97-AF65-F5344CB8AC3E}">
        <p14:creationId xmlns:p14="http://schemas.microsoft.com/office/powerpoint/2010/main" val="262867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t" anchorCtr="0" compatLnSpc="1">
            <a:prstTxWarp prst="textNoShape">
              <a:avLst/>
            </a:prstTxWarp>
          </a:bodyPr>
          <a:lstStyle>
            <a:lvl1pPr>
              <a:defRPr sz="1200"/>
            </a:lvl1pPr>
          </a:lstStyle>
          <a:p>
            <a:endParaRPr lang="en-GB"/>
          </a:p>
        </p:txBody>
      </p:sp>
      <p:sp>
        <p:nvSpPr>
          <p:cNvPr id="20483" name="Rectangle 3"/>
          <p:cNvSpPr>
            <a:spLocks noGrp="1" noChangeArrowheads="1"/>
          </p:cNvSpPr>
          <p:nvPr>
            <p:ph type="dt" idx="1"/>
          </p:nvPr>
        </p:nvSpPr>
        <p:spPr bwMode="auto">
          <a:xfrm>
            <a:off x="3850443" y="0"/>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t" anchorCtr="0" compatLnSpc="1">
            <a:prstTxWarp prst="textNoShape">
              <a:avLst/>
            </a:prstTxWarp>
          </a:bodyPr>
          <a:lstStyle>
            <a:lvl1pPr algn="r">
              <a:defRPr sz="1200"/>
            </a:lvl1pPr>
          </a:lstStyle>
          <a:p>
            <a:endParaRPr lang="en-GB"/>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486" name="Rectangle 6"/>
          <p:cNvSpPr>
            <a:spLocks noGrp="1" noChangeArrowheads="1"/>
          </p:cNvSpPr>
          <p:nvPr>
            <p:ph type="ftr" sz="quarter" idx="4"/>
          </p:nvPr>
        </p:nvSpPr>
        <p:spPr bwMode="auto">
          <a:xfrm>
            <a:off x="0" y="9428584"/>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b" anchorCtr="0" compatLnSpc="1">
            <a:prstTxWarp prst="textNoShape">
              <a:avLst/>
            </a:prstTxWarp>
          </a:bodyPr>
          <a:lstStyle>
            <a:lvl1pPr>
              <a:defRPr sz="1200"/>
            </a:lvl1pPr>
          </a:lstStyle>
          <a:p>
            <a:endParaRPr lang="en-GB"/>
          </a:p>
        </p:txBody>
      </p:sp>
      <p:sp>
        <p:nvSpPr>
          <p:cNvPr id="20487" name="Rectangle 7"/>
          <p:cNvSpPr>
            <a:spLocks noGrp="1" noChangeArrowheads="1"/>
          </p:cNvSpPr>
          <p:nvPr>
            <p:ph type="sldNum" sz="quarter" idx="5"/>
          </p:nvPr>
        </p:nvSpPr>
        <p:spPr bwMode="auto">
          <a:xfrm>
            <a:off x="3850443" y="9428584"/>
            <a:ext cx="294566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3" rIns="91266" bIns="45633" numCol="1" anchor="b" anchorCtr="0" compatLnSpc="1">
            <a:prstTxWarp prst="textNoShape">
              <a:avLst/>
            </a:prstTxWarp>
          </a:bodyPr>
          <a:lstStyle>
            <a:lvl1pPr algn="r">
              <a:defRPr sz="1200"/>
            </a:lvl1pPr>
          </a:lstStyle>
          <a:p>
            <a:fld id="{3805A24C-2232-49D9-B08F-E31A10364A0D}" type="slidenum">
              <a:rPr lang="en-GB"/>
              <a:pPr/>
              <a:t>‹nr.›</a:t>
            </a:fld>
            <a:endParaRPr lang="en-GB"/>
          </a:p>
        </p:txBody>
      </p:sp>
    </p:spTree>
    <p:extLst>
      <p:ext uri="{BB962C8B-B14F-4D97-AF65-F5344CB8AC3E}">
        <p14:creationId xmlns:p14="http://schemas.microsoft.com/office/powerpoint/2010/main" val="36741450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Welkom bij deze presentatie</a:t>
            </a:r>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1</a:t>
            </a:fld>
            <a:endParaRPr lang="en-GB"/>
          </a:p>
        </p:txBody>
      </p:sp>
    </p:spTree>
    <p:extLst>
      <p:ext uri="{BB962C8B-B14F-4D97-AF65-F5344CB8AC3E}">
        <p14:creationId xmlns:p14="http://schemas.microsoft.com/office/powerpoint/2010/main" val="368930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2">
              <a:defRPr sz="1000" i="1">
                <a:solidFill>
                  <a:schemeClr val="tx1"/>
                </a:solidFill>
                <a:latin typeface="Arial" charset="0"/>
              </a:defRPr>
            </a:lvl1pPr>
            <a:lvl2pPr marL="739384" indent="-284378" defTabSz="902112">
              <a:defRPr sz="1000" i="1">
                <a:solidFill>
                  <a:schemeClr val="tx1"/>
                </a:solidFill>
                <a:latin typeface="Arial" charset="0"/>
              </a:defRPr>
            </a:lvl2pPr>
            <a:lvl3pPr marL="1137514" indent="-227503" defTabSz="902112">
              <a:defRPr sz="1000" i="1">
                <a:solidFill>
                  <a:schemeClr val="tx1"/>
                </a:solidFill>
                <a:latin typeface="Arial" charset="0"/>
              </a:defRPr>
            </a:lvl3pPr>
            <a:lvl4pPr marL="1592519" indent="-227503" defTabSz="902112">
              <a:defRPr sz="1000" i="1">
                <a:solidFill>
                  <a:schemeClr val="tx1"/>
                </a:solidFill>
                <a:latin typeface="Arial" charset="0"/>
              </a:defRPr>
            </a:lvl4pPr>
            <a:lvl5pPr marL="2047524" indent="-227503" defTabSz="902112">
              <a:defRPr sz="1000" i="1">
                <a:solidFill>
                  <a:schemeClr val="tx1"/>
                </a:solidFill>
                <a:latin typeface="Arial" charset="0"/>
              </a:defRPr>
            </a:lvl5pPr>
            <a:lvl6pPr marL="2502530" indent="-227503" defTabSz="902112" eaLnBrk="0" fontAlgn="base" hangingPunct="0">
              <a:spcBef>
                <a:spcPct val="0"/>
              </a:spcBef>
              <a:spcAft>
                <a:spcPct val="0"/>
              </a:spcAft>
              <a:defRPr sz="1000" i="1">
                <a:solidFill>
                  <a:schemeClr val="tx1"/>
                </a:solidFill>
                <a:latin typeface="Arial" charset="0"/>
              </a:defRPr>
            </a:lvl6pPr>
            <a:lvl7pPr marL="2957535" indent="-227503" defTabSz="902112" eaLnBrk="0" fontAlgn="base" hangingPunct="0">
              <a:spcBef>
                <a:spcPct val="0"/>
              </a:spcBef>
              <a:spcAft>
                <a:spcPct val="0"/>
              </a:spcAft>
              <a:defRPr sz="1000" i="1">
                <a:solidFill>
                  <a:schemeClr val="tx1"/>
                </a:solidFill>
                <a:latin typeface="Arial" charset="0"/>
              </a:defRPr>
            </a:lvl7pPr>
            <a:lvl8pPr marL="3412541" indent="-227503" defTabSz="902112" eaLnBrk="0" fontAlgn="base" hangingPunct="0">
              <a:spcBef>
                <a:spcPct val="0"/>
              </a:spcBef>
              <a:spcAft>
                <a:spcPct val="0"/>
              </a:spcAft>
              <a:defRPr sz="1000" i="1">
                <a:solidFill>
                  <a:schemeClr val="tx1"/>
                </a:solidFill>
                <a:latin typeface="Arial" charset="0"/>
              </a:defRPr>
            </a:lvl8pPr>
            <a:lvl9pPr marL="3867546" indent="-227503" defTabSz="902112" eaLnBrk="0" fontAlgn="base" hangingPunct="0">
              <a:spcBef>
                <a:spcPct val="0"/>
              </a:spcBef>
              <a:spcAft>
                <a:spcPct val="0"/>
              </a:spcAft>
              <a:defRPr sz="1000" i="1">
                <a:solidFill>
                  <a:schemeClr val="tx1"/>
                </a:solidFill>
                <a:latin typeface="Arial" charset="0"/>
              </a:defRPr>
            </a:lvl9pPr>
          </a:lstStyle>
          <a:p>
            <a:fld id="{6D658F91-F5F9-43B8-8FF9-0AEFC4C9E332}" type="slidenum">
              <a:rPr lang="nl-NL" altLang="en-US" sz="1200" i="0">
                <a:latin typeface="Times New Roman" pitchFamily="18" charset="0"/>
              </a:rPr>
              <a:pPr/>
              <a:t>10</a:t>
            </a:fld>
            <a:endParaRPr lang="nl-NL" altLang="en-US" sz="1200" i="0">
              <a:latin typeface="Times New Roman" pitchFamily="18" charset="0"/>
            </a:endParaRPr>
          </a:p>
        </p:txBody>
      </p:sp>
      <p:sp>
        <p:nvSpPr>
          <p:cNvPr id="36867" name="Rectangle 2"/>
          <p:cNvSpPr>
            <a:spLocks noGrp="1" noRot="1" noChangeAspect="1" noChangeArrowheads="1" noTextEdit="1"/>
          </p:cNvSpPr>
          <p:nvPr>
            <p:ph type="sldImg"/>
          </p:nvPr>
        </p:nvSpPr>
        <p:spPr>
          <a:xfrm>
            <a:off x="917575" y="744538"/>
            <a:ext cx="4964113" cy="3722687"/>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20">
              <a:defRPr sz="1000" i="1">
                <a:solidFill>
                  <a:schemeClr val="tx1"/>
                </a:solidFill>
                <a:latin typeface="Arial" pitchFamily="34" charset="0"/>
              </a:defRPr>
            </a:lvl1pPr>
            <a:lvl2pPr marL="736524" indent="-282546" defTabSz="900020">
              <a:defRPr sz="1000" i="1">
                <a:solidFill>
                  <a:schemeClr val="tx1"/>
                </a:solidFill>
                <a:latin typeface="Arial" pitchFamily="34" charset="0"/>
              </a:defRPr>
            </a:lvl2pPr>
            <a:lvl3pPr marL="1133358" indent="-225402" defTabSz="900020">
              <a:defRPr sz="1000" i="1">
                <a:solidFill>
                  <a:schemeClr val="tx1"/>
                </a:solidFill>
                <a:latin typeface="Arial" pitchFamily="34" charset="0"/>
              </a:defRPr>
            </a:lvl3pPr>
            <a:lvl4pPr marL="1585749" indent="-225402" defTabSz="900020">
              <a:defRPr sz="1000" i="1">
                <a:solidFill>
                  <a:schemeClr val="tx1"/>
                </a:solidFill>
                <a:latin typeface="Arial" pitchFamily="34" charset="0"/>
              </a:defRPr>
            </a:lvl4pPr>
            <a:lvl5pPr marL="2039727" indent="-225402" defTabSz="900020">
              <a:defRPr sz="1000" i="1">
                <a:solidFill>
                  <a:schemeClr val="tx1"/>
                </a:solidFill>
                <a:latin typeface="Arial" pitchFamily="34" charset="0"/>
              </a:defRPr>
            </a:lvl5pPr>
            <a:lvl6pPr marL="2496880" indent="-225402" defTabSz="900020" eaLnBrk="0" fontAlgn="base" hangingPunct="0">
              <a:spcBef>
                <a:spcPct val="0"/>
              </a:spcBef>
              <a:spcAft>
                <a:spcPct val="0"/>
              </a:spcAft>
              <a:defRPr sz="1000" i="1">
                <a:solidFill>
                  <a:schemeClr val="tx1"/>
                </a:solidFill>
                <a:latin typeface="Arial" pitchFamily="34" charset="0"/>
              </a:defRPr>
            </a:lvl6pPr>
            <a:lvl7pPr marL="2954033" indent="-225402" defTabSz="900020" eaLnBrk="0" fontAlgn="base" hangingPunct="0">
              <a:spcBef>
                <a:spcPct val="0"/>
              </a:spcBef>
              <a:spcAft>
                <a:spcPct val="0"/>
              </a:spcAft>
              <a:defRPr sz="1000" i="1">
                <a:solidFill>
                  <a:schemeClr val="tx1"/>
                </a:solidFill>
                <a:latin typeface="Arial" pitchFamily="34" charset="0"/>
              </a:defRPr>
            </a:lvl7pPr>
            <a:lvl8pPr marL="3411185" indent="-225402" defTabSz="900020" eaLnBrk="0" fontAlgn="base" hangingPunct="0">
              <a:spcBef>
                <a:spcPct val="0"/>
              </a:spcBef>
              <a:spcAft>
                <a:spcPct val="0"/>
              </a:spcAft>
              <a:defRPr sz="1000" i="1">
                <a:solidFill>
                  <a:schemeClr val="tx1"/>
                </a:solidFill>
                <a:latin typeface="Arial" pitchFamily="34" charset="0"/>
              </a:defRPr>
            </a:lvl8pPr>
            <a:lvl9pPr marL="3868338" indent="-225402" defTabSz="900020" eaLnBrk="0" fontAlgn="base" hangingPunct="0">
              <a:spcBef>
                <a:spcPct val="0"/>
              </a:spcBef>
              <a:spcAft>
                <a:spcPct val="0"/>
              </a:spcAft>
              <a:defRPr sz="1000" i="1">
                <a:solidFill>
                  <a:schemeClr val="tx1"/>
                </a:solidFill>
                <a:latin typeface="Arial" pitchFamily="34" charset="0"/>
              </a:defRPr>
            </a:lvl9pPr>
          </a:lstStyle>
          <a:p>
            <a:fld id="{89A98D60-F808-4117-9575-7AC51DE68397}" type="slidenum">
              <a:rPr lang="nl-NL" altLang="en-US" sz="1200" i="0">
                <a:solidFill>
                  <a:prstClr val="black"/>
                </a:solidFill>
                <a:latin typeface="Times New Roman" pitchFamily="18" charset="0"/>
              </a:rPr>
              <a:pPr/>
              <a:t>11</a:t>
            </a:fld>
            <a:endParaRPr lang="nl-NL" altLang="en-US" sz="1200" i="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917575" y="744538"/>
            <a:ext cx="4962525" cy="3722687"/>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t>Een</a:t>
            </a:r>
            <a:r>
              <a:rPr lang="en-US" altLang="en-US" dirty="0"/>
              <a:t> LSI</a:t>
            </a:r>
            <a:r>
              <a:rPr lang="en-US" altLang="en-US" baseline="0" dirty="0"/>
              <a:t> </a:t>
            </a:r>
            <a:r>
              <a:rPr lang="en-US" altLang="en-US" baseline="0" dirty="0" err="1"/>
              <a:t>traject</a:t>
            </a:r>
            <a:r>
              <a:rPr lang="en-US" altLang="en-US" baseline="0" dirty="0"/>
              <a:t> </a:t>
            </a:r>
            <a:r>
              <a:rPr lang="en-US" altLang="en-US" baseline="0" dirty="0" err="1"/>
              <a:t>bestaat</a:t>
            </a:r>
            <a:r>
              <a:rPr lang="en-US" altLang="en-US" baseline="0" dirty="0"/>
              <a:t> </a:t>
            </a:r>
            <a:r>
              <a:rPr lang="en-US" altLang="en-US" baseline="0" dirty="0" err="1"/>
              <a:t>uit</a:t>
            </a:r>
            <a:r>
              <a:rPr lang="en-US" altLang="en-US" baseline="0" dirty="0"/>
              <a:t> </a:t>
            </a:r>
            <a:r>
              <a:rPr lang="en-US" altLang="en-US" baseline="0" dirty="0" err="1"/>
              <a:t>een</a:t>
            </a:r>
            <a:r>
              <a:rPr lang="en-US" altLang="en-US" baseline="0" dirty="0"/>
              <a:t> </a:t>
            </a:r>
            <a:r>
              <a:rPr lang="en-US" altLang="en-US" baseline="0" dirty="0" err="1"/>
              <a:t>afwisseling</a:t>
            </a:r>
            <a:r>
              <a:rPr lang="en-US" altLang="en-US" baseline="0" dirty="0"/>
              <a:t> van </a:t>
            </a:r>
            <a:r>
              <a:rPr lang="en-US" altLang="en-US" baseline="0" dirty="0" err="1"/>
              <a:t>bijeenkomsten</a:t>
            </a:r>
            <a:r>
              <a:rPr lang="en-US" altLang="en-US" baseline="0" dirty="0"/>
              <a:t> met </a:t>
            </a:r>
            <a:r>
              <a:rPr lang="en-US" altLang="en-US" baseline="0" dirty="0" err="1"/>
              <a:t>kleine</a:t>
            </a:r>
            <a:r>
              <a:rPr lang="en-US" altLang="en-US" baseline="0" dirty="0"/>
              <a:t> en </a:t>
            </a:r>
            <a:r>
              <a:rPr lang="en-US" altLang="en-US" baseline="0" dirty="0" err="1"/>
              <a:t>grote</a:t>
            </a:r>
            <a:r>
              <a:rPr lang="en-US" altLang="en-US" baseline="0" dirty="0"/>
              <a:t> </a:t>
            </a:r>
            <a:r>
              <a:rPr lang="en-US" altLang="en-US" baseline="0" dirty="0" err="1"/>
              <a:t>groepen</a:t>
            </a:r>
            <a:r>
              <a:rPr lang="en-US" altLang="en-US" baseline="0" dirty="0"/>
              <a:t>. </a:t>
            </a:r>
          </a:p>
          <a:p>
            <a:pPr eaLnBrk="1" hangingPunct="1"/>
            <a:r>
              <a:rPr lang="en-US" altLang="en-US" baseline="0" dirty="0"/>
              <a:t>Het hart </a:t>
            </a:r>
            <a:r>
              <a:rPr lang="en-US" altLang="en-US" baseline="0" dirty="0" err="1"/>
              <a:t>wordt</a:t>
            </a:r>
            <a:r>
              <a:rPr lang="en-US" altLang="en-US" baseline="0" dirty="0"/>
              <a:t> </a:t>
            </a:r>
            <a:r>
              <a:rPr lang="en-US" altLang="en-US" baseline="0" dirty="0" err="1"/>
              <a:t>gevormd</a:t>
            </a:r>
            <a:r>
              <a:rPr lang="en-US" altLang="en-US" baseline="0" dirty="0"/>
              <a:t> door </a:t>
            </a:r>
            <a:r>
              <a:rPr lang="en-US" altLang="en-US" baseline="0" dirty="0" err="1"/>
              <a:t>werkbijeenkomsten</a:t>
            </a:r>
            <a:r>
              <a:rPr lang="en-US" altLang="en-US" baseline="0" dirty="0"/>
              <a:t> met </a:t>
            </a:r>
            <a:r>
              <a:rPr lang="en-US" altLang="en-US" baseline="0" dirty="0" err="1"/>
              <a:t>een</a:t>
            </a:r>
            <a:r>
              <a:rPr lang="en-US" altLang="en-US" baseline="0" dirty="0"/>
              <a:t> </a:t>
            </a:r>
            <a:r>
              <a:rPr lang="en-US" altLang="en-US" baseline="0" dirty="0" err="1"/>
              <a:t>grote</a:t>
            </a:r>
            <a:r>
              <a:rPr lang="en-US" altLang="en-US" baseline="0" dirty="0"/>
              <a:t> </a:t>
            </a:r>
            <a:r>
              <a:rPr lang="en-US" altLang="en-US" baseline="0" dirty="0" err="1"/>
              <a:t>groep</a:t>
            </a:r>
            <a:r>
              <a:rPr lang="en-US" altLang="en-US" baseline="0" dirty="0"/>
              <a:t> </a:t>
            </a:r>
            <a:r>
              <a:rPr lang="en-US" altLang="en-US" baseline="0" dirty="0" err="1"/>
              <a:t>vertegenwoordigers</a:t>
            </a:r>
            <a:r>
              <a:rPr lang="en-US" altLang="en-US" baseline="0" dirty="0"/>
              <a:t> van de stakeholders van het </a:t>
            </a:r>
            <a:r>
              <a:rPr lang="en-US" altLang="en-US" baseline="0" dirty="0" err="1"/>
              <a:t>vraagstuk</a:t>
            </a:r>
            <a:endParaRPr lang="en-US" altLang="en-US" baseline="0" dirty="0"/>
          </a:p>
          <a:p>
            <a:pPr eaLnBrk="1" hangingPunct="1"/>
            <a:r>
              <a:rPr lang="en-US" altLang="en-US" baseline="0" dirty="0"/>
              <a:t>De </a:t>
            </a:r>
            <a:r>
              <a:rPr lang="en-US" altLang="en-US" baseline="0" dirty="0" err="1"/>
              <a:t>figuur</a:t>
            </a:r>
            <a:r>
              <a:rPr lang="en-US" altLang="en-US" baseline="0" dirty="0"/>
              <a:t> </a:t>
            </a:r>
            <a:r>
              <a:rPr lang="en-US" altLang="en-US" baseline="0" dirty="0" err="1"/>
              <a:t>schetst</a:t>
            </a:r>
            <a:r>
              <a:rPr lang="en-US" altLang="en-US" baseline="0" dirty="0"/>
              <a:t> de </a:t>
            </a:r>
            <a:r>
              <a:rPr lang="en-US" altLang="en-US" baseline="0" dirty="0" err="1"/>
              <a:t>hoofdlijn</a:t>
            </a:r>
            <a:r>
              <a:rPr lang="en-US" altLang="en-US" baseline="0" dirty="0"/>
              <a:t>, in de </a:t>
            </a:r>
            <a:r>
              <a:rPr lang="en-US" altLang="en-US" baseline="0" dirty="0" err="1"/>
              <a:t>praktijk</a:t>
            </a:r>
            <a:r>
              <a:rPr lang="en-US" altLang="en-US" baseline="0" dirty="0"/>
              <a:t> </a:t>
            </a:r>
            <a:r>
              <a:rPr lang="en-US" altLang="en-US" baseline="0" dirty="0" err="1"/>
              <a:t>wordt</a:t>
            </a:r>
            <a:r>
              <a:rPr lang="en-US" altLang="en-US" baseline="0" dirty="0"/>
              <a:t> elk LSI </a:t>
            </a:r>
            <a:r>
              <a:rPr lang="en-US" altLang="en-US" baseline="0" dirty="0" err="1"/>
              <a:t>proces</a:t>
            </a:r>
            <a:r>
              <a:rPr lang="en-US" altLang="en-US" baseline="0" dirty="0"/>
              <a:t> op </a:t>
            </a:r>
            <a:r>
              <a:rPr lang="en-US" altLang="en-US" baseline="0" dirty="0" err="1"/>
              <a:t>maat</a:t>
            </a:r>
            <a:r>
              <a:rPr lang="en-US" altLang="en-US" baseline="0" dirty="0"/>
              <a:t> </a:t>
            </a:r>
            <a:r>
              <a:rPr lang="en-US" altLang="en-US" baseline="0" dirty="0" err="1"/>
              <a:t>gemaakt</a:t>
            </a:r>
            <a:r>
              <a:rPr lang="en-US" altLang="en-US" baseline="0" dirty="0"/>
              <a:t>.</a:t>
            </a:r>
            <a:endParaRPr lang="en-US" altLang="en-US" dirty="0"/>
          </a:p>
        </p:txBody>
      </p:sp>
    </p:spTree>
    <p:extLst>
      <p:ext uri="{BB962C8B-B14F-4D97-AF65-F5344CB8AC3E}">
        <p14:creationId xmlns:p14="http://schemas.microsoft.com/office/powerpoint/2010/main" val="80925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op maat maken, hoe mensen zich uitgenodigd voelen, wat</a:t>
            </a:r>
            <a:r>
              <a:rPr lang="nl-NL" baseline="0" dirty="0"/>
              <a:t> wanneer mogelijk is, </a:t>
            </a:r>
            <a:r>
              <a:rPr lang="nl-NL" dirty="0"/>
              <a:t>hoe een proces eruit moet zien kan je als</a:t>
            </a:r>
            <a:r>
              <a:rPr lang="nl-NL" baseline="0" dirty="0"/>
              <a:t> persoon niet weten. </a:t>
            </a:r>
          </a:p>
          <a:p>
            <a:r>
              <a:rPr lang="nl-NL" baseline="0" dirty="0"/>
              <a:t>Daarom werk je altijd samen met een begeleidingsgroep</a:t>
            </a:r>
          </a:p>
          <a:p>
            <a:r>
              <a:rPr lang="nl-NL" baseline="0" dirty="0"/>
              <a:t>Daarin zijn de belangrijkste stakeholdergroepen vertegenwoordigd </a:t>
            </a:r>
          </a:p>
          <a:p>
            <a:r>
              <a:rPr lang="nl-NL" baseline="0" dirty="0"/>
              <a:t>Ik werk vaak met een grote tijdlijn aan de muur, als hulpmiddel om gezamenlijk bouwstenen voor het proces te verzamelen </a:t>
            </a:r>
            <a:endParaRPr lang="nl-NL" dirty="0"/>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12</a:t>
            </a:fld>
            <a:endParaRPr lang="en-GB"/>
          </a:p>
        </p:txBody>
      </p:sp>
    </p:spTree>
    <p:extLst>
      <p:ext uri="{BB962C8B-B14F-4D97-AF65-F5344CB8AC3E}">
        <p14:creationId xmlns:p14="http://schemas.microsoft.com/office/powerpoint/2010/main" val="55210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20">
              <a:defRPr sz="1000" i="1">
                <a:solidFill>
                  <a:schemeClr val="tx1"/>
                </a:solidFill>
                <a:latin typeface="Arial" pitchFamily="34" charset="0"/>
              </a:defRPr>
            </a:lvl1pPr>
            <a:lvl2pPr marL="736524" indent="-282546" defTabSz="900020">
              <a:defRPr sz="1000" i="1">
                <a:solidFill>
                  <a:schemeClr val="tx1"/>
                </a:solidFill>
                <a:latin typeface="Arial" pitchFamily="34" charset="0"/>
              </a:defRPr>
            </a:lvl2pPr>
            <a:lvl3pPr marL="1133358" indent="-225402" defTabSz="900020">
              <a:defRPr sz="1000" i="1">
                <a:solidFill>
                  <a:schemeClr val="tx1"/>
                </a:solidFill>
                <a:latin typeface="Arial" pitchFamily="34" charset="0"/>
              </a:defRPr>
            </a:lvl3pPr>
            <a:lvl4pPr marL="1585749" indent="-225402" defTabSz="900020">
              <a:defRPr sz="1000" i="1">
                <a:solidFill>
                  <a:schemeClr val="tx1"/>
                </a:solidFill>
                <a:latin typeface="Arial" pitchFamily="34" charset="0"/>
              </a:defRPr>
            </a:lvl4pPr>
            <a:lvl5pPr marL="2039727" indent="-225402" defTabSz="900020">
              <a:defRPr sz="1000" i="1">
                <a:solidFill>
                  <a:schemeClr val="tx1"/>
                </a:solidFill>
                <a:latin typeface="Arial" pitchFamily="34" charset="0"/>
              </a:defRPr>
            </a:lvl5pPr>
            <a:lvl6pPr marL="2496880" indent="-225402" defTabSz="900020" eaLnBrk="0" fontAlgn="base" hangingPunct="0">
              <a:spcBef>
                <a:spcPct val="0"/>
              </a:spcBef>
              <a:spcAft>
                <a:spcPct val="0"/>
              </a:spcAft>
              <a:defRPr sz="1000" i="1">
                <a:solidFill>
                  <a:schemeClr val="tx1"/>
                </a:solidFill>
                <a:latin typeface="Arial" pitchFamily="34" charset="0"/>
              </a:defRPr>
            </a:lvl6pPr>
            <a:lvl7pPr marL="2954033" indent="-225402" defTabSz="900020" eaLnBrk="0" fontAlgn="base" hangingPunct="0">
              <a:spcBef>
                <a:spcPct val="0"/>
              </a:spcBef>
              <a:spcAft>
                <a:spcPct val="0"/>
              </a:spcAft>
              <a:defRPr sz="1000" i="1">
                <a:solidFill>
                  <a:schemeClr val="tx1"/>
                </a:solidFill>
                <a:latin typeface="Arial" pitchFamily="34" charset="0"/>
              </a:defRPr>
            </a:lvl7pPr>
            <a:lvl8pPr marL="3411185" indent="-225402" defTabSz="900020" eaLnBrk="0" fontAlgn="base" hangingPunct="0">
              <a:spcBef>
                <a:spcPct val="0"/>
              </a:spcBef>
              <a:spcAft>
                <a:spcPct val="0"/>
              </a:spcAft>
              <a:defRPr sz="1000" i="1">
                <a:solidFill>
                  <a:schemeClr val="tx1"/>
                </a:solidFill>
                <a:latin typeface="Arial" pitchFamily="34" charset="0"/>
              </a:defRPr>
            </a:lvl8pPr>
            <a:lvl9pPr marL="3868338" indent="-225402" defTabSz="900020" eaLnBrk="0" fontAlgn="base" hangingPunct="0">
              <a:spcBef>
                <a:spcPct val="0"/>
              </a:spcBef>
              <a:spcAft>
                <a:spcPct val="0"/>
              </a:spcAft>
              <a:defRPr sz="1000" i="1">
                <a:solidFill>
                  <a:schemeClr val="tx1"/>
                </a:solidFill>
                <a:latin typeface="Arial" pitchFamily="34" charset="0"/>
              </a:defRPr>
            </a:lvl9pPr>
          </a:lstStyle>
          <a:p>
            <a:fld id="{3241C0A6-0CCD-47CE-9968-AED846F0451B}" type="slidenum">
              <a:rPr lang="nl-NL" altLang="en-US" sz="1200" i="0">
                <a:latin typeface="Times New Roman" pitchFamily="18" charset="0"/>
              </a:rPr>
              <a:pPr/>
              <a:t>13</a:t>
            </a:fld>
            <a:endParaRPr lang="nl-NL" altLang="en-US" sz="1200" i="0">
              <a:latin typeface="Times New Roman" pitchFamily="18" charset="0"/>
            </a:endParaRPr>
          </a:p>
        </p:txBody>
      </p:sp>
      <p:sp>
        <p:nvSpPr>
          <p:cNvPr id="28675" name="Rectangle 2"/>
          <p:cNvSpPr>
            <a:spLocks noGrp="1" noRot="1" noChangeAspect="1" noChangeArrowheads="1" noTextEdit="1"/>
          </p:cNvSpPr>
          <p:nvPr>
            <p:ph type="sldImg"/>
          </p:nvPr>
        </p:nvSpPr>
        <p:spPr>
          <a:xfrm>
            <a:off x="919163" y="744538"/>
            <a:ext cx="4960937" cy="372268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De LSI </a:t>
            </a:r>
            <a:r>
              <a:rPr lang="en-US" altLang="en-US" dirty="0" err="1"/>
              <a:t>aanpak</a:t>
            </a:r>
            <a:r>
              <a:rPr lang="en-US" altLang="en-US" dirty="0"/>
              <a:t> is </a:t>
            </a:r>
            <a:r>
              <a:rPr lang="en-US" altLang="en-US" dirty="0" err="1"/>
              <a:t>ontstaan</a:t>
            </a:r>
            <a:r>
              <a:rPr lang="en-US" altLang="en-US" dirty="0"/>
              <a:t> </a:t>
            </a:r>
            <a:r>
              <a:rPr lang="en-US" altLang="en-US" dirty="0" err="1"/>
              <a:t>uit</a:t>
            </a:r>
            <a:r>
              <a:rPr lang="en-US" altLang="en-US" dirty="0"/>
              <a:t> </a:t>
            </a:r>
            <a:r>
              <a:rPr lang="en-US" altLang="en-US" dirty="0" err="1"/>
              <a:t>een</a:t>
            </a:r>
            <a:r>
              <a:rPr lang="en-US" altLang="en-US" dirty="0"/>
              <a:t> hele </a:t>
            </a:r>
            <a:r>
              <a:rPr lang="en-US" altLang="en-US" dirty="0" err="1"/>
              <a:t>wolk</a:t>
            </a:r>
            <a:r>
              <a:rPr lang="en-US" altLang="en-US" dirty="0"/>
              <a:t> van </a:t>
            </a:r>
            <a:r>
              <a:rPr lang="en-US" altLang="en-US" dirty="0" err="1"/>
              <a:t>uitgangspunten</a:t>
            </a:r>
            <a:endParaRPr lang="en-US" altLang="en-US" dirty="0"/>
          </a:p>
          <a:p>
            <a:pPr marL="171450" indent="-171450" eaLnBrk="1" hangingPunct="1">
              <a:buFont typeface="Arial" panose="020B0604020202020204" pitchFamily="34" charset="0"/>
              <a:buChar char="•"/>
            </a:pPr>
            <a:r>
              <a:rPr lang="en-US" altLang="en-US" dirty="0" err="1"/>
              <a:t>Zoals</a:t>
            </a:r>
            <a:r>
              <a:rPr lang="en-US" altLang="en-US" baseline="0" dirty="0"/>
              <a:t> Gestalt </a:t>
            </a:r>
            <a:r>
              <a:rPr lang="en-US" altLang="en-US" baseline="0" dirty="0" err="1"/>
              <a:t>Psychologie</a:t>
            </a:r>
            <a:r>
              <a:rPr lang="en-US" altLang="en-US" baseline="0" dirty="0"/>
              <a:t>, Systems Theory, Field Theory, Action Theory, Theory X and Y, Socio Technology, OD</a:t>
            </a:r>
          </a:p>
          <a:p>
            <a:pPr marL="171450" indent="-171450" eaLnBrk="1" hangingPunct="1">
              <a:buFont typeface="Arial" panose="020B0604020202020204" pitchFamily="34" charset="0"/>
              <a:buChar char="•"/>
            </a:pPr>
            <a:r>
              <a:rPr lang="en-US" altLang="en-US" baseline="0" dirty="0"/>
              <a:t>In </a:t>
            </a:r>
            <a:r>
              <a:rPr lang="en-US" altLang="en-US" baseline="0" dirty="0" err="1"/>
              <a:t>mijn</a:t>
            </a:r>
            <a:r>
              <a:rPr lang="en-US" altLang="en-US" baseline="0" dirty="0"/>
              <a:t> </a:t>
            </a:r>
            <a:r>
              <a:rPr lang="en-US" altLang="en-US" baseline="0" dirty="0" err="1"/>
              <a:t>promotieonderzoek</a:t>
            </a:r>
            <a:r>
              <a:rPr lang="en-US" altLang="en-US" baseline="0" dirty="0"/>
              <a:t> ben </a:t>
            </a:r>
            <a:r>
              <a:rPr lang="en-US" altLang="en-US" baseline="0" dirty="0" err="1"/>
              <a:t>ik</a:t>
            </a:r>
            <a:r>
              <a:rPr lang="en-US" altLang="en-US" baseline="0" dirty="0"/>
              <a:t> </a:t>
            </a:r>
            <a:r>
              <a:rPr lang="en-US" altLang="en-US" baseline="0" dirty="0" err="1"/>
              <a:t>meer</a:t>
            </a:r>
            <a:r>
              <a:rPr lang="en-US" altLang="en-US" baseline="0" dirty="0"/>
              <a:t> </a:t>
            </a:r>
            <a:r>
              <a:rPr lang="en-US" altLang="en-US" baseline="0" dirty="0" err="1"/>
              <a:t>dan</a:t>
            </a:r>
            <a:r>
              <a:rPr lang="en-US" altLang="en-US" baseline="0" dirty="0"/>
              <a:t> 6 </a:t>
            </a:r>
            <a:r>
              <a:rPr lang="en-US" altLang="en-US" baseline="0" dirty="0" err="1"/>
              <a:t>jaar</a:t>
            </a:r>
            <a:r>
              <a:rPr lang="en-US" altLang="en-US" baseline="0" dirty="0"/>
              <a:t> </a:t>
            </a:r>
            <a:r>
              <a:rPr lang="en-US" altLang="en-US" baseline="0" dirty="0" err="1"/>
              <a:t>bezig</a:t>
            </a:r>
            <a:r>
              <a:rPr lang="en-US" altLang="en-US" baseline="0" dirty="0"/>
              <a:t> </a:t>
            </a:r>
            <a:r>
              <a:rPr lang="en-US" altLang="en-US" baseline="0" dirty="0" err="1"/>
              <a:t>geweest</a:t>
            </a:r>
            <a:r>
              <a:rPr lang="en-US" altLang="en-US" baseline="0" dirty="0"/>
              <a:t> met het </a:t>
            </a:r>
            <a:r>
              <a:rPr lang="en-US" altLang="en-US" baseline="0" dirty="0" err="1"/>
              <a:t>onderzoeken</a:t>
            </a:r>
            <a:r>
              <a:rPr lang="en-US" altLang="en-US" baseline="0" dirty="0"/>
              <a:t> van de </a:t>
            </a:r>
            <a:r>
              <a:rPr lang="en-US" altLang="en-US" baseline="0" dirty="0" err="1"/>
              <a:t>werkzame</a:t>
            </a:r>
            <a:r>
              <a:rPr lang="en-US" altLang="en-US" baseline="0" dirty="0"/>
              <a:t> </a:t>
            </a:r>
            <a:r>
              <a:rPr lang="en-US" altLang="en-US" baseline="0" dirty="0" err="1"/>
              <a:t>elementen</a:t>
            </a:r>
            <a:r>
              <a:rPr lang="en-US" altLang="en-US" baseline="0" dirty="0"/>
              <a:t> van LSI. </a:t>
            </a:r>
            <a:r>
              <a:rPr lang="en-US" altLang="en-US" baseline="0" dirty="0" err="1"/>
              <a:t>Daaruit</a:t>
            </a:r>
            <a:r>
              <a:rPr lang="en-US" altLang="en-US" baseline="0" dirty="0"/>
              <a:t> </a:t>
            </a:r>
            <a:r>
              <a:rPr lang="en-US" altLang="en-US" baseline="0" dirty="0" err="1"/>
              <a:t>heb</a:t>
            </a:r>
            <a:r>
              <a:rPr lang="en-US" altLang="en-US" baseline="0" dirty="0"/>
              <a:t> </a:t>
            </a:r>
            <a:r>
              <a:rPr lang="en-US" altLang="en-US" baseline="0" dirty="0" err="1"/>
              <a:t>ik</a:t>
            </a:r>
            <a:r>
              <a:rPr lang="en-US" altLang="en-US" baseline="0" dirty="0"/>
              <a:t> 4 </a:t>
            </a:r>
            <a:r>
              <a:rPr lang="en-US" altLang="en-US" baseline="0" dirty="0" err="1"/>
              <a:t>basisprincipes</a:t>
            </a:r>
            <a:r>
              <a:rPr lang="en-US" altLang="en-US" baseline="0" dirty="0"/>
              <a:t> </a:t>
            </a:r>
            <a:r>
              <a:rPr lang="en-US" altLang="en-US" baseline="0" dirty="0" err="1"/>
              <a:t>gedestilleerd</a:t>
            </a:r>
            <a:r>
              <a:rPr lang="en-US" altLang="en-US" baseline="0" dirty="0"/>
              <a:t>. </a:t>
            </a:r>
            <a:r>
              <a:rPr lang="en-US" altLang="en-US" baseline="0" dirty="0" err="1"/>
              <a:t>Uit</a:t>
            </a:r>
            <a:r>
              <a:rPr lang="en-US" altLang="en-US" baseline="0" dirty="0"/>
              <a:t> het </a:t>
            </a:r>
            <a:r>
              <a:rPr lang="en-US" altLang="en-US" baseline="0" dirty="0" err="1"/>
              <a:t>onderzoek</a:t>
            </a:r>
            <a:r>
              <a:rPr lang="en-US" altLang="en-US" baseline="0" dirty="0"/>
              <a:t> </a:t>
            </a:r>
            <a:r>
              <a:rPr lang="en-US" altLang="en-US" baseline="0" dirty="0" err="1"/>
              <a:t>blijkt</a:t>
            </a:r>
            <a:r>
              <a:rPr lang="en-US" altLang="en-US" baseline="0" dirty="0"/>
              <a:t> </a:t>
            </a:r>
            <a:r>
              <a:rPr lang="en-US" altLang="en-US" baseline="0" dirty="0" err="1"/>
              <a:t>ook</a:t>
            </a:r>
            <a:r>
              <a:rPr lang="en-US" altLang="en-US" baseline="0" dirty="0"/>
              <a:t> </a:t>
            </a:r>
            <a:r>
              <a:rPr lang="en-US" altLang="en-US" baseline="0" dirty="0" err="1"/>
              <a:t>dat</a:t>
            </a:r>
            <a:r>
              <a:rPr lang="en-US" altLang="en-US" baseline="0" dirty="0"/>
              <a:t> hoe </a:t>
            </a:r>
            <a:r>
              <a:rPr lang="en-US" altLang="en-US" baseline="0" dirty="0" err="1"/>
              <a:t>meer</a:t>
            </a:r>
            <a:r>
              <a:rPr lang="en-US" altLang="en-US" baseline="0" dirty="0"/>
              <a:t> je </a:t>
            </a:r>
            <a:r>
              <a:rPr lang="en-US" altLang="en-US" baseline="0" dirty="0" err="1"/>
              <a:t>toegeeft</a:t>
            </a:r>
            <a:r>
              <a:rPr lang="en-US" altLang="en-US" baseline="0" dirty="0"/>
              <a:t> op </a:t>
            </a:r>
            <a:r>
              <a:rPr lang="en-US" altLang="en-US" baseline="0" dirty="0" err="1"/>
              <a:t>deze</a:t>
            </a:r>
            <a:r>
              <a:rPr lang="en-US" altLang="en-US" baseline="0" dirty="0"/>
              <a:t> </a:t>
            </a:r>
            <a:r>
              <a:rPr lang="en-US" altLang="en-US" baseline="0" dirty="0" err="1"/>
              <a:t>principes</a:t>
            </a:r>
            <a:r>
              <a:rPr lang="en-US" altLang="en-US" baseline="0" dirty="0"/>
              <a:t>, hoe </a:t>
            </a:r>
            <a:r>
              <a:rPr lang="en-US" altLang="en-US" baseline="0" dirty="0" err="1"/>
              <a:t>slechter</a:t>
            </a:r>
            <a:r>
              <a:rPr lang="en-US" altLang="en-US" baseline="0" dirty="0"/>
              <a:t> het </a:t>
            </a:r>
            <a:r>
              <a:rPr lang="en-US" altLang="en-US" baseline="0" dirty="0" err="1"/>
              <a:t>werkt</a:t>
            </a:r>
            <a:r>
              <a:rPr lang="en-US" altLang="en-US" baseline="0" dirty="0"/>
              <a:t>. </a:t>
            </a:r>
          </a:p>
          <a:p>
            <a:pPr marL="171450" indent="-171450" eaLnBrk="1" hangingPunct="1">
              <a:buFont typeface="Arial" panose="020B0604020202020204" pitchFamily="34" charset="0"/>
              <a:buChar char="•"/>
            </a:pPr>
            <a:r>
              <a:rPr lang="en-US" altLang="en-US" baseline="0" dirty="0" err="1"/>
              <a:t>Mijn</a:t>
            </a:r>
            <a:r>
              <a:rPr lang="en-US" altLang="en-US" baseline="0" dirty="0"/>
              <a:t> motto is </a:t>
            </a:r>
            <a:r>
              <a:rPr lang="en-US" altLang="en-US" baseline="0" dirty="0" err="1"/>
              <a:t>daarom</a:t>
            </a:r>
            <a:r>
              <a:rPr lang="en-US" altLang="en-US" baseline="0" dirty="0"/>
              <a:t> </a:t>
            </a:r>
            <a:r>
              <a:rPr lang="en-US" altLang="en-US" baseline="0" dirty="0" err="1"/>
              <a:t>ook</a:t>
            </a:r>
            <a:r>
              <a:rPr lang="en-US" altLang="en-US" baseline="0" dirty="0"/>
              <a:t>: De </a:t>
            </a:r>
            <a:r>
              <a:rPr lang="en-US" altLang="en-US" baseline="0" dirty="0" err="1"/>
              <a:t>beste</a:t>
            </a:r>
            <a:r>
              <a:rPr lang="en-US" altLang="en-US" baseline="0" dirty="0"/>
              <a:t> </a:t>
            </a:r>
            <a:r>
              <a:rPr lang="en-US" altLang="en-US" baseline="0" dirty="0" err="1"/>
              <a:t>koks</a:t>
            </a:r>
            <a:r>
              <a:rPr lang="en-US" altLang="en-US" baseline="0" dirty="0"/>
              <a:t> </a:t>
            </a:r>
            <a:r>
              <a:rPr lang="en-US" altLang="en-US" baseline="0" dirty="0" err="1"/>
              <a:t>koken</a:t>
            </a:r>
            <a:r>
              <a:rPr lang="en-US" altLang="en-US" baseline="0" dirty="0"/>
              <a:t> met </a:t>
            </a:r>
            <a:r>
              <a:rPr lang="en-US" altLang="en-US" baseline="0" dirty="0" err="1"/>
              <a:t>principes</a:t>
            </a:r>
            <a:r>
              <a:rPr lang="en-US" altLang="en-US" baseline="0" dirty="0"/>
              <a:t> en </a:t>
            </a:r>
            <a:r>
              <a:rPr lang="en-US" altLang="en-US" baseline="0" dirty="0" err="1"/>
              <a:t>doen</a:t>
            </a:r>
            <a:r>
              <a:rPr lang="en-US" altLang="en-US" baseline="0" dirty="0"/>
              <a:t> </a:t>
            </a:r>
            <a:r>
              <a:rPr lang="en-US" altLang="en-US" baseline="0" dirty="0" err="1"/>
              <a:t>hun</a:t>
            </a:r>
            <a:r>
              <a:rPr lang="en-US" altLang="en-US" baseline="0" dirty="0"/>
              <a:t> </a:t>
            </a:r>
            <a:r>
              <a:rPr lang="en-US" altLang="en-US" baseline="0" dirty="0" err="1"/>
              <a:t>voordeel</a:t>
            </a:r>
            <a:r>
              <a:rPr lang="en-US" altLang="en-US" baseline="0" dirty="0"/>
              <a:t> met </a:t>
            </a:r>
            <a:r>
              <a:rPr lang="en-US" altLang="en-US" baseline="0" dirty="0" err="1"/>
              <a:t>recepten</a:t>
            </a:r>
            <a:r>
              <a:rPr lang="en-US" altLang="en-US" baseline="0" dirty="0"/>
              <a:t>”</a:t>
            </a:r>
          </a:p>
          <a:p>
            <a:pPr eaLnBrk="1" hangingPunct="1"/>
            <a:r>
              <a:rPr lang="en-US" altLang="en-US" baseline="0" dirty="0"/>
              <a:t> </a:t>
            </a:r>
            <a:endParaRPr lang="en-US" altLang="en-US" dirty="0"/>
          </a:p>
        </p:txBody>
      </p:sp>
    </p:spTree>
    <p:extLst>
      <p:ext uri="{BB962C8B-B14F-4D97-AF65-F5344CB8AC3E}">
        <p14:creationId xmlns:p14="http://schemas.microsoft.com/office/powerpoint/2010/main" val="233152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principes zijn</a:t>
            </a:r>
            <a:r>
              <a:rPr lang="nl-NL" baseline="0" dirty="0"/>
              <a:t> (tekst dia)</a:t>
            </a:r>
          </a:p>
          <a:p>
            <a:r>
              <a:rPr lang="nl-NL" baseline="0" dirty="0"/>
              <a:t>Dit zijn ook de principes voor nieuwe vormen van organiseren, voor duurzame ontwikkeling, voor onderzoek samen met stakeholders</a:t>
            </a:r>
          </a:p>
          <a:p>
            <a:r>
              <a:rPr lang="nl-NL" baseline="0" dirty="0"/>
              <a:t>Herman </a:t>
            </a:r>
            <a:r>
              <a:rPr lang="nl-NL" baseline="0" dirty="0" err="1"/>
              <a:t>Wijfels</a:t>
            </a:r>
            <a:r>
              <a:rPr lang="nl-NL" baseline="0" dirty="0"/>
              <a:t> noemde het de nieuwe </a:t>
            </a:r>
            <a:r>
              <a:rPr lang="nl-NL" baseline="0" dirty="0" err="1"/>
              <a:t>coordinaten</a:t>
            </a:r>
            <a:r>
              <a:rPr lang="nl-NL" baseline="0" dirty="0"/>
              <a:t> voor deze tijd: omkeringen</a:t>
            </a:r>
          </a:p>
          <a:p>
            <a:pPr marL="171450" indent="-171450">
              <a:buFontTx/>
              <a:buChar char="-"/>
            </a:pPr>
            <a:r>
              <a:rPr lang="nl-NL" baseline="0" dirty="0"/>
              <a:t>Van top down naar organisch zelfmanagement</a:t>
            </a:r>
          </a:p>
          <a:p>
            <a:pPr marL="171450" indent="-171450">
              <a:buFontTx/>
              <a:buChar char="-"/>
            </a:pPr>
            <a:r>
              <a:rPr lang="nl-NL" baseline="0" dirty="0"/>
              <a:t>Van organisatie naar organiseren in een systeem, een groter geheel</a:t>
            </a:r>
          </a:p>
          <a:p>
            <a:pPr marL="171450" indent="-171450">
              <a:buFontTx/>
              <a:buChar char="-"/>
            </a:pPr>
            <a:r>
              <a:rPr lang="nl-NL" baseline="0" dirty="0"/>
              <a:t>Van scheiden van denken en doen naar actieleren</a:t>
            </a:r>
          </a:p>
          <a:p>
            <a:pPr marL="171450" indent="-171450">
              <a:buFontTx/>
              <a:buChar char="-"/>
            </a:pPr>
            <a:r>
              <a:rPr lang="nl-NL" baseline="0" dirty="0"/>
              <a:t>Integreren van hoofd, hart en handen; een holistische </a:t>
            </a:r>
            <a:r>
              <a:rPr lang="nl-NL" baseline="0" dirty="0" err="1"/>
              <a:t>kijjk</a:t>
            </a:r>
            <a:r>
              <a:rPr lang="nl-NL" baseline="0" dirty="0"/>
              <a:t> op organiseren </a:t>
            </a:r>
          </a:p>
          <a:p>
            <a:endParaRPr lang="nl-NL" dirty="0"/>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14</a:t>
            </a:fld>
            <a:endParaRPr lang="en-GB"/>
          </a:p>
        </p:txBody>
      </p:sp>
    </p:spTree>
    <p:extLst>
      <p:ext uri="{BB962C8B-B14F-4D97-AF65-F5344CB8AC3E}">
        <p14:creationId xmlns:p14="http://schemas.microsoft.com/office/powerpoint/2010/main" val="45377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507">
              <a:defRPr sz="1000" i="1">
                <a:solidFill>
                  <a:schemeClr val="tx1"/>
                </a:solidFill>
                <a:latin typeface="Arial" charset="0"/>
              </a:defRPr>
            </a:lvl1pPr>
            <a:lvl2pPr marL="739363" indent="-284371" defTabSz="900507">
              <a:defRPr sz="1000" i="1">
                <a:solidFill>
                  <a:schemeClr val="tx1"/>
                </a:solidFill>
                <a:latin typeface="Arial" charset="0"/>
              </a:defRPr>
            </a:lvl2pPr>
            <a:lvl3pPr marL="1137482" indent="-227496" defTabSz="900507">
              <a:defRPr sz="1000" i="1">
                <a:solidFill>
                  <a:schemeClr val="tx1"/>
                </a:solidFill>
                <a:latin typeface="Arial" charset="0"/>
              </a:defRPr>
            </a:lvl3pPr>
            <a:lvl4pPr marL="1592475" indent="-227496" defTabSz="900507">
              <a:defRPr sz="1000" i="1">
                <a:solidFill>
                  <a:schemeClr val="tx1"/>
                </a:solidFill>
                <a:latin typeface="Arial" charset="0"/>
              </a:defRPr>
            </a:lvl4pPr>
            <a:lvl5pPr marL="2047467" indent="-227496" defTabSz="900507">
              <a:defRPr sz="1000" i="1">
                <a:solidFill>
                  <a:schemeClr val="tx1"/>
                </a:solidFill>
                <a:latin typeface="Arial" charset="0"/>
              </a:defRPr>
            </a:lvl5pPr>
            <a:lvl6pPr marL="2502460" indent="-227496" defTabSz="900507" eaLnBrk="0" fontAlgn="base" hangingPunct="0">
              <a:spcBef>
                <a:spcPct val="0"/>
              </a:spcBef>
              <a:spcAft>
                <a:spcPct val="0"/>
              </a:spcAft>
              <a:defRPr sz="1000" i="1">
                <a:solidFill>
                  <a:schemeClr val="tx1"/>
                </a:solidFill>
                <a:latin typeface="Arial" charset="0"/>
              </a:defRPr>
            </a:lvl6pPr>
            <a:lvl7pPr marL="2957452" indent="-227496" defTabSz="900507" eaLnBrk="0" fontAlgn="base" hangingPunct="0">
              <a:spcBef>
                <a:spcPct val="0"/>
              </a:spcBef>
              <a:spcAft>
                <a:spcPct val="0"/>
              </a:spcAft>
              <a:defRPr sz="1000" i="1">
                <a:solidFill>
                  <a:schemeClr val="tx1"/>
                </a:solidFill>
                <a:latin typeface="Arial" charset="0"/>
              </a:defRPr>
            </a:lvl7pPr>
            <a:lvl8pPr marL="3412446" indent="-227496" defTabSz="900507" eaLnBrk="0" fontAlgn="base" hangingPunct="0">
              <a:spcBef>
                <a:spcPct val="0"/>
              </a:spcBef>
              <a:spcAft>
                <a:spcPct val="0"/>
              </a:spcAft>
              <a:defRPr sz="1000" i="1">
                <a:solidFill>
                  <a:schemeClr val="tx1"/>
                </a:solidFill>
                <a:latin typeface="Arial" charset="0"/>
              </a:defRPr>
            </a:lvl8pPr>
            <a:lvl9pPr marL="3867438" indent="-227496" defTabSz="900507" eaLnBrk="0" fontAlgn="base" hangingPunct="0">
              <a:spcBef>
                <a:spcPct val="0"/>
              </a:spcBef>
              <a:spcAft>
                <a:spcPct val="0"/>
              </a:spcAft>
              <a:defRPr sz="1000" i="1">
                <a:solidFill>
                  <a:schemeClr val="tx1"/>
                </a:solidFill>
                <a:latin typeface="Arial" charset="0"/>
              </a:defRPr>
            </a:lvl9pPr>
          </a:lstStyle>
          <a:p>
            <a:fld id="{78CB54A2-9E07-4284-B838-96C106442020}" type="slidenum">
              <a:rPr lang="nl-NL" sz="1200" i="0">
                <a:latin typeface="Times New Roman" pitchFamily="18" charset="0"/>
              </a:rPr>
              <a:pPr/>
              <a:t>15</a:t>
            </a:fld>
            <a:endParaRPr lang="nl-NL" sz="1200" i="0">
              <a:latin typeface="Times New Roman" pitchFamily="18" charset="0"/>
            </a:endParaRPr>
          </a:p>
        </p:txBody>
      </p:sp>
      <p:sp>
        <p:nvSpPr>
          <p:cNvPr id="43011" name="Rectangle 2"/>
          <p:cNvSpPr>
            <a:spLocks noGrp="1" noRot="1" noChangeAspect="1" noChangeArrowheads="1" noTextEdit="1"/>
          </p:cNvSpPr>
          <p:nvPr>
            <p:ph type="sldImg"/>
          </p:nvPr>
        </p:nvSpPr>
        <p:spPr>
          <a:xfrm>
            <a:off x="917575" y="744538"/>
            <a:ext cx="4964113" cy="3722687"/>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Een</a:t>
            </a:r>
            <a:r>
              <a:rPr lang="nl-NL" baseline="0" dirty="0"/>
              <a:t> belangrijk kenmerk van LSI is dat je praat met mensen in plaats van over mensen. </a:t>
            </a:r>
          </a:p>
          <a:p>
            <a:pPr marL="171450" indent="-171450">
              <a:buFont typeface="Arial" panose="020B0604020202020204" pitchFamily="34" charset="0"/>
              <a:buChar char="•"/>
            </a:pPr>
            <a:r>
              <a:rPr lang="nl-NL" baseline="0" dirty="0"/>
              <a:t>Volgens Richard Sennett, kunnen mensen vaak veel beter samenwerken dan organisaties ze toestaan </a:t>
            </a:r>
          </a:p>
          <a:p>
            <a:pPr marL="171450" indent="-171450">
              <a:buFont typeface="Arial" panose="020B0604020202020204" pitchFamily="34" charset="0"/>
              <a:buChar char="•"/>
            </a:pPr>
            <a:r>
              <a:rPr lang="nl-NL" baseline="0" dirty="0"/>
              <a:t>Ze weten hoe ze iets moeten doen, maar kunnen dat niet goed onder woorden brengen</a:t>
            </a:r>
          </a:p>
          <a:p>
            <a:pPr marL="171450" indent="-171450">
              <a:buFont typeface="Arial" panose="020B0604020202020204" pitchFamily="34" charset="0"/>
              <a:buChar char="•"/>
            </a:pPr>
            <a:r>
              <a:rPr lang="nl-NL" baseline="0" dirty="0"/>
              <a:t>Daarom is het belangrijk om niet alleen samen te </a:t>
            </a:r>
            <a:r>
              <a:rPr lang="nl-NL" b="1" baseline="0" dirty="0"/>
              <a:t>praten</a:t>
            </a:r>
            <a:r>
              <a:rPr lang="nl-NL" baseline="0" dirty="0"/>
              <a:t> maar vooral ook samen te </a:t>
            </a:r>
            <a:r>
              <a:rPr lang="nl-NL" b="1" baseline="0" dirty="0"/>
              <a:t>doen </a:t>
            </a:r>
            <a:endParaRPr lang="nl-NL" b="1" dirty="0"/>
          </a:p>
          <a:p>
            <a:endParaRPr lang="nl-NL" dirty="0"/>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17</a:t>
            </a:fld>
            <a:endParaRPr lang="en-GB"/>
          </a:p>
        </p:txBody>
      </p:sp>
    </p:spTree>
    <p:extLst>
      <p:ext uri="{BB962C8B-B14F-4D97-AF65-F5344CB8AC3E}">
        <p14:creationId xmlns:p14="http://schemas.microsoft.com/office/powerpoint/2010/main" val="137689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0AD454AC-5A47-41C8-BF0B-0E176FF9F8D6}" type="slidenum">
              <a:rPr lang="nl-NL" altLang="en-US" sz="1200" i="0" smtClean="0">
                <a:latin typeface="Times New Roman" pitchFamily="18" charset="0"/>
              </a:rPr>
              <a:pPr/>
              <a:t>18</a:t>
            </a:fld>
            <a:endParaRPr lang="nl-NL" altLang="en-US" sz="1200" i="0">
              <a:latin typeface="Times New Roman" pitchFamily="18" charset="0"/>
            </a:endParaRPr>
          </a:p>
        </p:txBody>
      </p:sp>
      <p:sp>
        <p:nvSpPr>
          <p:cNvPr id="36867" name="Rectangle 2"/>
          <p:cNvSpPr>
            <a:spLocks noGrp="1" noRot="1" noChangeAspect="1" noChangeArrowheads="1" noTextEdit="1"/>
          </p:cNvSpPr>
          <p:nvPr>
            <p:ph type="sldImg"/>
          </p:nvPr>
        </p:nvSpPr>
        <p:spPr>
          <a:xfrm>
            <a:off x="917575" y="744538"/>
            <a:ext cx="4964113" cy="3722687"/>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vier basisprincipes produceren een samenhangend web van kenmerken van een LSI</a:t>
            </a:r>
            <a:r>
              <a:rPr lang="nl-NL" baseline="0" dirty="0"/>
              <a:t> proces, </a:t>
            </a:r>
          </a:p>
          <a:p>
            <a:r>
              <a:rPr lang="nl-NL" baseline="0" dirty="0"/>
              <a:t>Je kunt er methodische redeneringen mee maken: </a:t>
            </a:r>
          </a:p>
          <a:p>
            <a:pPr marL="171450" indent="-171450">
              <a:buFont typeface="Arial" panose="020B0604020202020204" pitchFamily="34" charset="0"/>
              <a:buChar char="•"/>
            </a:pPr>
            <a:r>
              <a:rPr lang="nl-NL" baseline="0" dirty="0"/>
              <a:t>Als systeemdenken, het verkennen van verleden, heden en toekomst van het vraagstuk van belang is, en participatie, dan moet je werkvormen kiezen waarin je dat samen met stakeholders kunt doen</a:t>
            </a:r>
          </a:p>
          <a:p>
            <a:pPr marL="171450" indent="-171450">
              <a:buFont typeface="Arial" panose="020B0604020202020204" pitchFamily="34" charset="0"/>
              <a:buChar char="•"/>
            </a:pPr>
            <a:r>
              <a:rPr lang="nl-NL" baseline="0" dirty="0"/>
              <a:t>Als de bijdrage van alle stakeholders van belang is, dan moet je een setting scheppen en werkvormen kiezen waarin mensen zich vrij voelen om die bijdrage te leveren als ze dat willen. </a:t>
            </a:r>
          </a:p>
          <a:p>
            <a:pPr marL="171450" indent="-171450">
              <a:buFont typeface="Arial" panose="020B0604020202020204" pitchFamily="34" charset="0"/>
              <a:buChar char="•"/>
            </a:pPr>
            <a:r>
              <a:rPr lang="nl-NL" dirty="0"/>
              <a:t>Het ziet er ingewikkeld uit; en dat is het ook</a:t>
            </a:r>
          </a:p>
          <a:p>
            <a:pPr marL="171450" indent="-171450">
              <a:buFont typeface="Arial" panose="020B0604020202020204" pitchFamily="34" charset="0"/>
              <a:buChar char="•"/>
            </a:pPr>
            <a:r>
              <a:rPr lang="nl-NL" dirty="0"/>
              <a:t>Die</a:t>
            </a:r>
            <a:r>
              <a:rPr lang="nl-NL" baseline="0" dirty="0"/>
              <a:t> rijkdom aan organiseerfactoren  produceert ook een rijkdom aan mogelijke ontwerpen en uitkomsten. </a:t>
            </a:r>
          </a:p>
          <a:p>
            <a:endParaRPr lang="nl-NL" dirty="0"/>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19</a:t>
            </a:fld>
            <a:endParaRPr lang="en-GB"/>
          </a:p>
        </p:txBody>
      </p:sp>
    </p:spTree>
    <p:extLst>
      <p:ext uri="{BB962C8B-B14F-4D97-AF65-F5344CB8AC3E}">
        <p14:creationId xmlns:p14="http://schemas.microsoft.com/office/powerpoint/2010/main" val="162751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1D864DF5-048F-4BC7-AB32-6D9F3378C00A}" type="slidenum">
              <a:rPr lang="nl-NL" altLang="en-US" sz="1200" i="0" smtClean="0">
                <a:latin typeface="Times New Roman" pitchFamily="18" charset="0"/>
              </a:rPr>
              <a:pPr/>
              <a:t>20</a:t>
            </a:fld>
            <a:endParaRPr lang="nl-NL" altLang="en-US" sz="1200" i="0">
              <a:latin typeface="Times New Roman" pitchFamily="18" charset="0"/>
            </a:endParaRPr>
          </a:p>
        </p:txBody>
      </p:sp>
      <p:sp>
        <p:nvSpPr>
          <p:cNvPr id="44035" name="Rectangle 2"/>
          <p:cNvSpPr>
            <a:spLocks noGrp="1" noRot="1" noChangeAspect="1" noChangeArrowheads="1" noTextEdit="1"/>
          </p:cNvSpPr>
          <p:nvPr>
            <p:ph type="sldImg"/>
          </p:nvPr>
        </p:nvSpPr>
        <p:spPr>
          <a:xfrm>
            <a:off x="917575" y="744538"/>
            <a:ext cx="4964113" cy="3722687"/>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51B5970E-179E-4C3F-806D-A695EE732187}" type="slidenum">
              <a:rPr lang="nl-NL" altLang="en-US" sz="1200" i="0" smtClean="0">
                <a:latin typeface="Times New Roman" pitchFamily="18" charset="0"/>
              </a:rPr>
              <a:pPr/>
              <a:t>2</a:t>
            </a:fld>
            <a:endParaRPr lang="nl-NL" altLang="en-US" sz="1200" i="0">
              <a:latin typeface="Times New Roman" pitchFamily="18" charset="0"/>
            </a:endParaRPr>
          </a:p>
        </p:txBody>
      </p:sp>
      <p:sp>
        <p:nvSpPr>
          <p:cNvPr id="29699" name="Rectangle 2"/>
          <p:cNvSpPr>
            <a:spLocks noGrp="1" noRot="1" noChangeAspect="1" noChangeArrowheads="1" noTextEdit="1"/>
          </p:cNvSpPr>
          <p:nvPr>
            <p:ph type="sldImg"/>
          </p:nvPr>
        </p:nvSpPr>
        <p:spPr>
          <a:xfrm>
            <a:off x="917575" y="744538"/>
            <a:ext cx="4964113"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6020BE65-DBFB-487B-A5BA-8AF55BF53D0C}" type="slidenum">
              <a:rPr lang="nl-NL" altLang="en-US" sz="1200" i="0" smtClean="0">
                <a:latin typeface="Times New Roman" pitchFamily="18" charset="0"/>
              </a:rPr>
              <a:pPr/>
              <a:t>21</a:t>
            </a:fld>
            <a:endParaRPr lang="nl-NL" altLang="en-US" sz="1200" i="0">
              <a:latin typeface="Times New Roman" pitchFamily="18" charset="0"/>
            </a:endParaRPr>
          </a:p>
        </p:txBody>
      </p:sp>
      <p:sp>
        <p:nvSpPr>
          <p:cNvPr id="37891" name="Rectangle 2"/>
          <p:cNvSpPr>
            <a:spLocks noGrp="1" noRot="1" noChangeAspect="1" noChangeArrowheads="1" noTextEdit="1"/>
          </p:cNvSpPr>
          <p:nvPr>
            <p:ph type="sldImg"/>
          </p:nvPr>
        </p:nvSpPr>
        <p:spPr>
          <a:xfrm>
            <a:off x="917575" y="744538"/>
            <a:ext cx="4964113" cy="3722687"/>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51B5970E-179E-4C3F-806D-A695EE732187}" type="slidenum">
              <a:rPr lang="nl-NL" altLang="en-US" sz="1200" i="0" smtClean="0">
                <a:latin typeface="Times New Roman" pitchFamily="18" charset="0"/>
              </a:rPr>
              <a:pPr/>
              <a:t>22</a:t>
            </a:fld>
            <a:endParaRPr lang="nl-NL" altLang="en-US" sz="1200" i="0">
              <a:latin typeface="Times New Roman" pitchFamily="18" charset="0"/>
            </a:endParaRPr>
          </a:p>
        </p:txBody>
      </p:sp>
      <p:sp>
        <p:nvSpPr>
          <p:cNvPr id="29699" name="Rectangle 2"/>
          <p:cNvSpPr>
            <a:spLocks noGrp="1" noRot="1" noChangeAspect="1" noChangeArrowheads="1" noTextEdit="1"/>
          </p:cNvSpPr>
          <p:nvPr>
            <p:ph type="sldImg"/>
          </p:nvPr>
        </p:nvSpPr>
        <p:spPr>
          <a:xfrm>
            <a:off x="917575" y="744538"/>
            <a:ext cx="4964113"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532">
              <a:defRPr sz="1000" i="1">
                <a:solidFill>
                  <a:schemeClr val="tx1"/>
                </a:solidFill>
                <a:latin typeface="Arial" charset="0"/>
              </a:defRPr>
            </a:lvl1pPr>
            <a:lvl2pPr marL="737804" indent="-282799" defTabSz="900532">
              <a:defRPr sz="1000" i="1">
                <a:solidFill>
                  <a:schemeClr val="tx1"/>
                </a:solidFill>
                <a:latin typeface="Arial" charset="0"/>
              </a:defRPr>
            </a:lvl2pPr>
            <a:lvl3pPr marL="1135934" indent="-225923" defTabSz="900532">
              <a:defRPr sz="1000" i="1">
                <a:solidFill>
                  <a:schemeClr val="tx1"/>
                </a:solidFill>
                <a:latin typeface="Arial" charset="0"/>
              </a:defRPr>
            </a:lvl3pPr>
            <a:lvl4pPr marL="1590940" indent="-225923" defTabSz="900532">
              <a:defRPr sz="1000" i="1">
                <a:solidFill>
                  <a:schemeClr val="tx1"/>
                </a:solidFill>
                <a:latin typeface="Arial" charset="0"/>
              </a:defRPr>
            </a:lvl4pPr>
            <a:lvl5pPr marL="2045945" indent="-225923" defTabSz="900532">
              <a:defRPr sz="1000" i="1">
                <a:solidFill>
                  <a:schemeClr val="tx1"/>
                </a:solidFill>
                <a:latin typeface="Arial" charset="0"/>
              </a:defRPr>
            </a:lvl5pPr>
            <a:lvl6pPr marL="2500951" indent="-225923" defTabSz="900532" eaLnBrk="0" fontAlgn="base" hangingPunct="0">
              <a:spcBef>
                <a:spcPct val="0"/>
              </a:spcBef>
              <a:spcAft>
                <a:spcPct val="0"/>
              </a:spcAft>
              <a:defRPr sz="1000" i="1">
                <a:solidFill>
                  <a:schemeClr val="tx1"/>
                </a:solidFill>
                <a:latin typeface="Arial" charset="0"/>
              </a:defRPr>
            </a:lvl6pPr>
            <a:lvl7pPr marL="2955956" indent="-225923" defTabSz="900532" eaLnBrk="0" fontAlgn="base" hangingPunct="0">
              <a:spcBef>
                <a:spcPct val="0"/>
              </a:spcBef>
              <a:spcAft>
                <a:spcPct val="0"/>
              </a:spcAft>
              <a:defRPr sz="1000" i="1">
                <a:solidFill>
                  <a:schemeClr val="tx1"/>
                </a:solidFill>
                <a:latin typeface="Arial" charset="0"/>
              </a:defRPr>
            </a:lvl7pPr>
            <a:lvl8pPr marL="3410961" indent="-225923" defTabSz="900532" eaLnBrk="0" fontAlgn="base" hangingPunct="0">
              <a:spcBef>
                <a:spcPct val="0"/>
              </a:spcBef>
              <a:spcAft>
                <a:spcPct val="0"/>
              </a:spcAft>
              <a:defRPr sz="1000" i="1">
                <a:solidFill>
                  <a:schemeClr val="tx1"/>
                </a:solidFill>
                <a:latin typeface="Arial" charset="0"/>
              </a:defRPr>
            </a:lvl8pPr>
            <a:lvl9pPr marL="3865967" indent="-225923" defTabSz="900532" eaLnBrk="0" fontAlgn="base" hangingPunct="0">
              <a:spcBef>
                <a:spcPct val="0"/>
              </a:spcBef>
              <a:spcAft>
                <a:spcPct val="0"/>
              </a:spcAft>
              <a:defRPr sz="1000" i="1">
                <a:solidFill>
                  <a:schemeClr val="tx1"/>
                </a:solidFill>
                <a:latin typeface="Arial" charset="0"/>
              </a:defRPr>
            </a:lvl9pPr>
          </a:lstStyle>
          <a:p>
            <a:fld id="{C4411D40-B64C-4BCC-A0C5-86B591E9CAD3}" type="slidenum">
              <a:rPr lang="nl-NL" altLang="en-US" sz="1200" i="0">
                <a:latin typeface="Times New Roman" pitchFamily="18" charset="0"/>
              </a:rPr>
              <a:pPr/>
              <a:t>23</a:t>
            </a:fld>
            <a:endParaRPr lang="nl-NL" altLang="en-US" sz="1200" i="0">
              <a:latin typeface="Times New Roman" pitchFamily="18" charset="0"/>
            </a:endParaRPr>
          </a:p>
        </p:txBody>
      </p:sp>
      <p:sp>
        <p:nvSpPr>
          <p:cNvPr id="56323" name="Rectangle 2"/>
          <p:cNvSpPr>
            <a:spLocks noGrp="1" noRot="1" noChangeAspect="1" noChangeArrowheads="1" noTextEdit="1"/>
          </p:cNvSpPr>
          <p:nvPr>
            <p:ph type="sldImg"/>
          </p:nvPr>
        </p:nvSpPr>
        <p:spPr>
          <a:xfrm>
            <a:off x="917575" y="744538"/>
            <a:ext cx="4964113" cy="3722687"/>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ヒラギノ角ゴ Pro W3" charset="-128"/>
            </a:endParaRPr>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2E84D831-6495-4E87-82E4-B7B6A8A38471}" type="slidenum">
              <a:rPr lang="nl-NL" altLang="en-US">
                <a:latin typeface="Calibri" pitchFamily="34" charset="0"/>
              </a:rPr>
              <a:pPr eaLnBrk="1" hangingPunct="1"/>
              <a:t>24</a:t>
            </a:fld>
            <a:endParaRPr lang="nl-NL"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2">
              <a:defRPr sz="1000" i="1">
                <a:solidFill>
                  <a:schemeClr val="tx1"/>
                </a:solidFill>
                <a:latin typeface="Arial" charset="0"/>
              </a:defRPr>
            </a:lvl1pPr>
            <a:lvl2pPr marL="739384" indent="-284378" defTabSz="902112">
              <a:defRPr sz="1000" i="1">
                <a:solidFill>
                  <a:schemeClr val="tx1"/>
                </a:solidFill>
                <a:latin typeface="Arial" charset="0"/>
              </a:defRPr>
            </a:lvl2pPr>
            <a:lvl3pPr marL="1137514" indent="-227503" defTabSz="902112">
              <a:defRPr sz="1000" i="1">
                <a:solidFill>
                  <a:schemeClr val="tx1"/>
                </a:solidFill>
                <a:latin typeface="Arial" charset="0"/>
              </a:defRPr>
            </a:lvl3pPr>
            <a:lvl4pPr marL="1592519" indent="-227503" defTabSz="902112">
              <a:defRPr sz="1000" i="1">
                <a:solidFill>
                  <a:schemeClr val="tx1"/>
                </a:solidFill>
                <a:latin typeface="Arial" charset="0"/>
              </a:defRPr>
            </a:lvl4pPr>
            <a:lvl5pPr marL="2047524" indent="-227503" defTabSz="902112">
              <a:defRPr sz="1000" i="1">
                <a:solidFill>
                  <a:schemeClr val="tx1"/>
                </a:solidFill>
                <a:latin typeface="Arial" charset="0"/>
              </a:defRPr>
            </a:lvl5pPr>
            <a:lvl6pPr marL="2502530" indent="-227503" defTabSz="902112" eaLnBrk="0" fontAlgn="base" hangingPunct="0">
              <a:spcBef>
                <a:spcPct val="0"/>
              </a:spcBef>
              <a:spcAft>
                <a:spcPct val="0"/>
              </a:spcAft>
              <a:defRPr sz="1000" i="1">
                <a:solidFill>
                  <a:schemeClr val="tx1"/>
                </a:solidFill>
                <a:latin typeface="Arial" charset="0"/>
              </a:defRPr>
            </a:lvl6pPr>
            <a:lvl7pPr marL="2957535" indent="-227503" defTabSz="902112" eaLnBrk="0" fontAlgn="base" hangingPunct="0">
              <a:spcBef>
                <a:spcPct val="0"/>
              </a:spcBef>
              <a:spcAft>
                <a:spcPct val="0"/>
              </a:spcAft>
              <a:defRPr sz="1000" i="1">
                <a:solidFill>
                  <a:schemeClr val="tx1"/>
                </a:solidFill>
                <a:latin typeface="Arial" charset="0"/>
              </a:defRPr>
            </a:lvl7pPr>
            <a:lvl8pPr marL="3412541" indent="-227503" defTabSz="902112" eaLnBrk="0" fontAlgn="base" hangingPunct="0">
              <a:spcBef>
                <a:spcPct val="0"/>
              </a:spcBef>
              <a:spcAft>
                <a:spcPct val="0"/>
              </a:spcAft>
              <a:defRPr sz="1000" i="1">
                <a:solidFill>
                  <a:schemeClr val="tx1"/>
                </a:solidFill>
                <a:latin typeface="Arial" charset="0"/>
              </a:defRPr>
            </a:lvl8pPr>
            <a:lvl9pPr marL="3867546" indent="-227503" defTabSz="902112" eaLnBrk="0" fontAlgn="base" hangingPunct="0">
              <a:spcBef>
                <a:spcPct val="0"/>
              </a:spcBef>
              <a:spcAft>
                <a:spcPct val="0"/>
              </a:spcAft>
              <a:defRPr sz="1000" i="1">
                <a:solidFill>
                  <a:schemeClr val="tx1"/>
                </a:solidFill>
                <a:latin typeface="Arial" charset="0"/>
              </a:defRPr>
            </a:lvl9pPr>
          </a:lstStyle>
          <a:p>
            <a:fld id="{E4C5B836-A3AC-4302-A470-DD4802A8DA7B}" type="slidenum">
              <a:rPr lang="nl-NL" altLang="en-US" sz="1200" i="0">
                <a:latin typeface="Times New Roman" pitchFamily="18" charset="0"/>
              </a:rPr>
              <a:pPr/>
              <a:t>25</a:t>
            </a:fld>
            <a:endParaRPr lang="nl-NL" altLang="en-US" sz="1200" i="0">
              <a:latin typeface="Times New Roman" pitchFamily="18" charset="0"/>
            </a:endParaRPr>
          </a:p>
        </p:txBody>
      </p:sp>
      <p:sp>
        <p:nvSpPr>
          <p:cNvPr id="64515" name="Rectangle 2"/>
          <p:cNvSpPr>
            <a:spLocks noGrp="1" noRot="1" noChangeAspect="1" noChangeArrowheads="1" noTextEdit="1"/>
          </p:cNvSpPr>
          <p:nvPr>
            <p:ph type="sldImg"/>
          </p:nvPr>
        </p:nvSpPr>
        <p:spPr>
          <a:xfrm>
            <a:off x="917575" y="744538"/>
            <a:ext cx="4964113" cy="372268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2583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ヒラギノ角ゴ Pro W3" charset="-128"/>
            </a:endParaRPr>
          </a:p>
        </p:txBody>
      </p:sp>
      <p:sp>
        <p:nvSpPr>
          <p:cNvPr id="942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613FAEB2-412D-4086-AA09-62D4E0C2512F}" type="slidenum">
              <a:rPr lang="nl-NL" altLang="en-US">
                <a:latin typeface="Calibri" pitchFamily="34" charset="0"/>
              </a:rPr>
              <a:pPr eaLnBrk="1" hangingPunct="1"/>
              <a:t>26</a:t>
            </a:fld>
            <a:endParaRPr lang="nl-NL"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2">
              <a:defRPr sz="1000" i="1">
                <a:solidFill>
                  <a:schemeClr val="tx1"/>
                </a:solidFill>
                <a:latin typeface="Arial" charset="0"/>
              </a:defRPr>
            </a:lvl1pPr>
            <a:lvl2pPr marL="739384" indent="-284378" defTabSz="902112">
              <a:defRPr sz="1000" i="1">
                <a:solidFill>
                  <a:schemeClr val="tx1"/>
                </a:solidFill>
                <a:latin typeface="Arial" charset="0"/>
              </a:defRPr>
            </a:lvl2pPr>
            <a:lvl3pPr marL="1137514" indent="-227503" defTabSz="902112">
              <a:defRPr sz="1000" i="1">
                <a:solidFill>
                  <a:schemeClr val="tx1"/>
                </a:solidFill>
                <a:latin typeface="Arial" charset="0"/>
              </a:defRPr>
            </a:lvl3pPr>
            <a:lvl4pPr marL="1592519" indent="-227503" defTabSz="902112">
              <a:defRPr sz="1000" i="1">
                <a:solidFill>
                  <a:schemeClr val="tx1"/>
                </a:solidFill>
                <a:latin typeface="Arial" charset="0"/>
              </a:defRPr>
            </a:lvl4pPr>
            <a:lvl5pPr marL="2047524" indent="-227503" defTabSz="902112">
              <a:defRPr sz="1000" i="1">
                <a:solidFill>
                  <a:schemeClr val="tx1"/>
                </a:solidFill>
                <a:latin typeface="Arial" charset="0"/>
              </a:defRPr>
            </a:lvl5pPr>
            <a:lvl6pPr marL="2502530" indent="-227503" defTabSz="902112" eaLnBrk="0" fontAlgn="base" hangingPunct="0">
              <a:spcBef>
                <a:spcPct val="0"/>
              </a:spcBef>
              <a:spcAft>
                <a:spcPct val="0"/>
              </a:spcAft>
              <a:defRPr sz="1000" i="1">
                <a:solidFill>
                  <a:schemeClr val="tx1"/>
                </a:solidFill>
                <a:latin typeface="Arial" charset="0"/>
              </a:defRPr>
            </a:lvl6pPr>
            <a:lvl7pPr marL="2957535" indent="-227503" defTabSz="902112" eaLnBrk="0" fontAlgn="base" hangingPunct="0">
              <a:spcBef>
                <a:spcPct val="0"/>
              </a:spcBef>
              <a:spcAft>
                <a:spcPct val="0"/>
              </a:spcAft>
              <a:defRPr sz="1000" i="1">
                <a:solidFill>
                  <a:schemeClr val="tx1"/>
                </a:solidFill>
                <a:latin typeface="Arial" charset="0"/>
              </a:defRPr>
            </a:lvl7pPr>
            <a:lvl8pPr marL="3412541" indent="-227503" defTabSz="902112" eaLnBrk="0" fontAlgn="base" hangingPunct="0">
              <a:spcBef>
                <a:spcPct val="0"/>
              </a:spcBef>
              <a:spcAft>
                <a:spcPct val="0"/>
              </a:spcAft>
              <a:defRPr sz="1000" i="1">
                <a:solidFill>
                  <a:schemeClr val="tx1"/>
                </a:solidFill>
                <a:latin typeface="Arial" charset="0"/>
              </a:defRPr>
            </a:lvl8pPr>
            <a:lvl9pPr marL="3867546" indent="-227503" defTabSz="902112" eaLnBrk="0" fontAlgn="base" hangingPunct="0">
              <a:spcBef>
                <a:spcPct val="0"/>
              </a:spcBef>
              <a:spcAft>
                <a:spcPct val="0"/>
              </a:spcAft>
              <a:defRPr sz="1000" i="1">
                <a:solidFill>
                  <a:schemeClr val="tx1"/>
                </a:solidFill>
                <a:latin typeface="Arial" charset="0"/>
              </a:defRPr>
            </a:lvl9pPr>
          </a:lstStyle>
          <a:p>
            <a:fld id="{E4C5B836-A3AC-4302-A470-DD4802A8DA7B}" type="slidenum">
              <a:rPr lang="nl-NL" altLang="en-US" sz="1200" i="0">
                <a:latin typeface="Times New Roman" pitchFamily="18" charset="0"/>
              </a:rPr>
              <a:pPr/>
              <a:t>27</a:t>
            </a:fld>
            <a:endParaRPr lang="nl-NL" altLang="en-US" sz="1200" i="0">
              <a:latin typeface="Times New Roman" pitchFamily="18" charset="0"/>
            </a:endParaRPr>
          </a:p>
        </p:txBody>
      </p:sp>
      <p:sp>
        <p:nvSpPr>
          <p:cNvPr id="64515" name="Rectangle 2"/>
          <p:cNvSpPr>
            <a:spLocks noGrp="1" noRot="1" noChangeAspect="1" noChangeArrowheads="1" noTextEdit="1"/>
          </p:cNvSpPr>
          <p:nvPr>
            <p:ph type="sldImg"/>
          </p:nvPr>
        </p:nvSpPr>
        <p:spPr>
          <a:xfrm>
            <a:off x="917575" y="744538"/>
            <a:ext cx="4964113" cy="372268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23123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9">
              <a:defRPr sz="1000" i="1">
                <a:solidFill>
                  <a:schemeClr val="tx1"/>
                </a:solidFill>
                <a:latin typeface="Arial" charset="0"/>
              </a:defRPr>
            </a:lvl1pPr>
            <a:lvl2pPr marL="737728" indent="-282770" defTabSz="900439">
              <a:defRPr sz="1000" i="1">
                <a:solidFill>
                  <a:schemeClr val="tx1"/>
                </a:solidFill>
                <a:latin typeface="Arial" charset="0"/>
              </a:defRPr>
            </a:lvl2pPr>
            <a:lvl3pPr marL="1135817" indent="-225900" defTabSz="900439">
              <a:defRPr sz="1000" i="1">
                <a:solidFill>
                  <a:schemeClr val="tx1"/>
                </a:solidFill>
                <a:latin typeface="Arial" charset="0"/>
              </a:defRPr>
            </a:lvl3pPr>
            <a:lvl4pPr marL="1590776" indent="-225900" defTabSz="900439">
              <a:defRPr sz="1000" i="1">
                <a:solidFill>
                  <a:schemeClr val="tx1"/>
                </a:solidFill>
                <a:latin typeface="Arial" charset="0"/>
              </a:defRPr>
            </a:lvl4pPr>
            <a:lvl5pPr marL="2045734" indent="-225900" defTabSz="900439">
              <a:defRPr sz="1000" i="1">
                <a:solidFill>
                  <a:schemeClr val="tx1"/>
                </a:solidFill>
                <a:latin typeface="Arial" charset="0"/>
              </a:defRPr>
            </a:lvl5pPr>
            <a:lvl6pPr marL="2500693" indent="-225900" defTabSz="900439" eaLnBrk="0" fontAlgn="base" hangingPunct="0">
              <a:spcBef>
                <a:spcPct val="0"/>
              </a:spcBef>
              <a:spcAft>
                <a:spcPct val="0"/>
              </a:spcAft>
              <a:defRPr sz="1000" i="1">
                <a:solidFill>
                  <a:schemeClr val="tx1"/>
                </a:solidFill>
                <a:latin typeface="Arial" charset="0"/>
              </a:defRPr>
            </a:lvl6pPr>
            <a:lvl7pPr marL="2955651" indent="-225900" defTabSz="900439" eaLnBrk="0" fontAlgn="base" hangingPunct="0">
              <a:spcBef>
                <a:spcPct val="0"/>
              </a:spcBef>
              <a:spcAft>
                <a:spcPct val="0"/>
              </a:spcAft>
              <a:defRPr sz="1000" i="1">
                <a:solidFill>
                  <a:schemeClr val="tx1"/>
                </a:solidFill>
                <a:latin typeface="Arial" charset="0"/>
              </a:defRPr>
            </a:lvl7pPr>
            <a:lvl8pPr marL="3410609" indent="-225900" defTabSz="900439" eaLnBrk="0" fontAlgn="base" hangingPunct="0">
              <a:spcBef>
                <a:spcPct val="0"/>
              </a:spcBef>
              <a:spcAft>
                <a:spcPct val="0"/>
              </a:spcAft>
              <a:defRPr sz="1000" i="1">
                <a:solidFill>
                  <a:schemeClr val="tx1"/>
                </a:solidFill>
                <a:latin typeface="Arial" charset="0"/>
              </a:defRPr>
            </a:lvl8pPr>
            <a:lvl9pPr marL="3865567" indent="-225900" defTabSz="900439" eaLnBrk="0" fontAlgn="base" hangingPunct="0">
              <a:spcBef>
                <a:spcPct val="0"/>
              </a:spcBef>
              <a:spcAft>
                <a:spcPct val="0"/>
              </a:spcAft>
              <a:defRPr sz="1000" i="1">
                <a:solidFill>
                  <a:schemeClr val="tx1"/>
                </a:solidFill>
                <a:latin typeface="Arial" charset="0"/>
              </a:defRPr>
            </a:lvl9pPr>
          </a:lstStyle>
          <a:p>
            <a:fld id="{C4411D40-B64C-4BCC-A0C5-86B591E9CAD3}" type="slidenum">
              <a:rPr lang="nl-NL" altLang="en-US" sz="1200" i="0">
                <a:latin typeface="Times New Roman" pitchFamily="18" charset="0"/>
              </a:rPr>
              <a:pPr/>
              <a:t>28</a:t>
            </a:fld>
            <a:endParaRPr lang="nl-NL" altLang="en-US" sz="1200" i="0">
              <a:latin typeface="Times New Roman" pitchFamily="18" charset="0"/>
            </a:endParaRPr>
          </a:p>
        </p:txBody>
      </p:sp>
      <p:sp>
        <p:nvSpPr>
          <p:cNvPr id="56323" name="Rectangle 2"/>
          <p:cNvSpPr>
            <a:spLocks noGrp="1" noRot="1" noChangeAspect="1" noChangeArrowheads="1" noTextEdit="1"/>
          </p:cNvSpPr>
          <p:nvPr>
            <p:ph type="sldImg"/>
          </p:nvPr>
        </p:nvSpPr>
        <p:spPr>
          <a:xfrm>
            <a:off x="919163" y="744538"/>
            <a:ext cx="4960937" cy="3722687"/>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Video</a:t>
            </a:r>
            <a:r>
              <a:rPr lang="en-US" altLang="en-US" baseline="0" dirty="0"/>
              <a:t> </a:t>
            </a:r>
            <a:r>
              <a:rPr lang="en-US" altLang="en-US" baseline="0" dirty="0" err="1"/>
              <a:t>opstarten</a:t>
            </a:r>
            <a:r>
              <a:rPr lang="en-US" altLang="en-US" baseline="0" dirty="0"/>
              <a:t>, van internet</a:t>
            </a:r>
          </a:p>
          <a:p>
            <a:pPr eaLnBrk="1" hangingPunct="1"/>
            <a:r>
              <a:rPr lang="en-US" altLang="en-US" baseline="0" dirty="0" err="1"/>
              <a:t>Totaal</a:t>
            </a:r>
            <a:r>
              <a:rPr lang="en-US" altLang="en-US" baseline="0" dirty="0"/>
              <a:t> </a:t>
            </a:r>
            <a:r>
              <a:rPr lang="en-US" altLang="en-US" baseline="0" dirty="0" err="1"/>
              <a:t>duurt</a:t>
            </a:r>
            <a:r>
              <a:rPr lang="en-US" altLang="en-US" baseline="0" dirty="0"/>
              <a:t> </a:t>
            </a:r>
            <a:r>
              <a:rPr lang="en-US" altLang="en-US" baseline="0" dirty="0" err="1"/>
              <a:t>ongeveer</a:t>
            </a:r>
            <a:r>
              <a:rPr lang="en-US" altLang="en-US" baseline="0" dirty="0"/>
              <a:t> 4 </a:t>
            </a:r>
            <a:r>
              <a:rPr lang="en-US" altLang="en-US" baseline="0" dirty="0" err="1"/>
              <a:t>minuten</a:t>
            </a:r>
            <a:r>
              <a:rPr lang="en-US" altLang="en-US" baseline="0" dirty="0"/>
              <a:t> </a:t>
            </a:r>
            <a:endParaRPr lang="en-US" altLang="en-US" dirty="0"/>
          </a:p>
        </p:txBody>
      </p:sp>
    </p:spTree>
    <p:extLst>
      <p:ext uri="{BB962C8B-B14F-4D97-AF65-F5344CB8AC3E}">
        <p14:creationId xmlns:p14="http://schemas.microsoft.com/office/powerpoint/2010/main" val="339822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532">
              <a:defRPr sz="1000" i="1">
                <a:solidFill>
                  <a:schemeClr val="tx1"/>
                </a:solidFill>
                <a:latin typeface="Arial" charset="0"/>
              </a:defRPr>
            </a:lvl1pPr>
            <a:lvl2pPr marL="737804" indent="-282799" defTabSz="900532">
              <a:defRPr sz="1000" i="1">
                <a:solidFill>
                  <a:schemeClr val="tx1"/>
                </a:solidFill>
                <a:latin typeface="Arial" charset="0"/>
              </a:defRPr>
            </a:lvl2pPr>
            <a:lvl3pPr marL="1135934" indent="-225923" defTabSz="900532">
              <a:defRPr sz="1000" i="1">
                <a:solidFill>
                  <a:schemeClr val="tx1"/>
                </a:solidFill>
                <a:latin typeface="Arial" charset="0"/>
              </a:defRPr>
            </a:lvl3pPr>
            <a:lvl4pPr marL="1590940" indent="-225923" defTabSz="900532">
              <a:defRPr sz="1000" i="1">
                <a:solidFill>
                  <a:schemeClr val="tx1"/>
                </a:solidFill>
                <a:latin typeface="Arial" charset="0"/>
              </a:defRPr>
            </a:lvl4pPr>
            <a:lvl5pPr marL="2045945" indent="-225923" defTabSz="900532">
              <a:defRPr sz="1000" i="1">
                <a:solidFill>
                  <a:schemeClr val="tx1"/>
                </a:solidFill>
                <a:latin typeface="Arial" charset="0"/>
              </a:defRPr>
            </a:lvl5pPr>
            <a:lvl6pPr marL="2500951" indent="-225923" defTabSz="900532" eaLnBrk="0" fontAlgn="base" hangingPunct="0">
              <a:spcBef>
                <a:spcPct val="0"/>
              </a:spcBef>
              <a:spcAft>
                <a:spcPct val="0"/>
              </a:spcAft>
              <a:defRPr sz="1000" i="1">
                <a:solidFill>
                  <a:schemeClr val="tx1"/>
                </a:solidFill>
                <a:latin typeface="Arial" charset="0"/>
              </a:defRPr>
            </a:lvl6pPr>
            <a:lvl7pPr marL="2955956" indent="-225923" defTabSz="900532" eaLnBrk="0" fontAlgn="base" hangingPunct="0">
              <a:spcBef>
                <a:spcPct val="0"/>
              </a:spcBef>
              <a:spcAft>
                <a:spcPct val="0"/>
              </a:spcAft>
              <a:defRPr sz="1000" i="1">
                <a:solidFill>
                  <a:schemeClr val="tx1"/>
                </a:solidFill>
                <a:latin typeface="Arial" charset="0"/>
              </a:defRPr>
            </a:lvl7pPr>
            <a:lvl8pPr marL="3410961" indent="-225923" defTabSz="900532" eaLnBrk="0" fontAlgn="base" hangingPunct="0">
              <a:spcBef>
                <a:spcPct val="0"/>
              </a:spcBef>
              <a:spcAft>
                <a:spcPct val="0"/>
              </a:spcAft>
              <a:defRPr sz="1000" i="1">
                <a:solidFill>
                  <a:schemeClr val="tx1"/>
                </a:solidFill>
                <a:latin typeface="Arial" charset="0"/>
              </a:defRPr>
            </a:lvl8pPr>
            <a:lvl9pPr marL="3865967" indent="-225923" defTabSz="900532" eaLnBrk="0" fontAlgn="base" hangingPunct="0">
              <a:spcBef>
                <a:spcPct val="0"/>
              </a:spcBef>
              <a:spcAft>
                <a:spcPct val="0"/>
              </a:spcAft>
              <a:defRPr sz="1000" i="1">
                <a:solidFill>
                  <a:schemeClr val="tx1"/>
                </a:solidFill>
                <a:latin typeface="Arial" charset="0"/>
              </a:defRPr>
            </a:lvl9pPr>
          </a:lstStyle>
          <a:p>
            <a:fld id="{C4411D40-B64C-4BCC-A0C5-86B591E9CAD3}" type="slidenum">
              <a:rPr lang="nl-NL" altLang="en-US" sz="1200" i="0">
                <a:latin typeface="Times New Roman" pitchFamily="18" charset="0"/>
              </a:rPr>
              <a:pPr/>
              <a:t>29</a:t>
            </a:fld>
            <a:endParaRPr lang="nl-NL" altLang="en-US" sz="1200" i="0">
              <a:latin typeface="Times New Roman" pitchFamily="18" charset="0"/>
            </a:endParaRPr>
          </a:p>
        </p:txBody>
      </p:sp>
      <p:sp>
        <p:nvSpPr>
          <p:cNvPr id="56323" name="Rectangle 2"/>
          <p:cNvSpPr>
            <a:spLocks noGrp="1" noRot="1" noChangeAspect="1" noChangeArrowheads="1" noTextEdit="1"/>
          </p:cNvSpPr>
          <p:nvPr>
            <p:ph type="sldImg"/>
          </p:nvPr>
        </p:nvSpPr>
        <p:spPr>
          <a:xfrm>
            <a:off x="917575" y="744538"/>
            <a:ext cx="4964113" cy="3722687"/>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51B5970E-179E-4C3F-806D-A695EE732187}" type="slidenum">
              <a:rPr lang="nl-NL" altLang="en-US" sz="1200" i="0" smtClean="0">
                <a:latin typeface="Times New Roman" pitchFamily="18" charset="0"/>
              </a:rPr>
              <a:pPr/>
              <a:t>30</a:t>
            </a:fld>
            <a:endParaRPr lang="nl-NL" altLang="en-US" sz="1200" i="0">
              <a:latin typeface="Times New Roman" pitchFamily="18" charset="0"/>
            </a:endParaRPr>
          </a:p>
        </p:txBody>
      </p:sp>
      <p:sp>
        <p:nvSpPr>
          <p:cNvPr id="29699" name="Rectangle 2"/>
          <p:cNvSpPr>
            <a:spLocks noGrp="1" noRot="1" noChangeAspect="1" noChangeArrowheads="1" noTextEdit="1"/>
          </p:cNvSpPr>
          <p:nvPr>
            <p:ph type="sldImg"/>
          </p:nvPr>
        </p:nvSpPr>
        <p:spPr>
          <a:xfrm>
            <a:off x="917575" y="744538"/>
            <a:ext cx="4964113"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51B5970E-179E-4C3F-806D-A695EE732187}" type="slidenum">
              <a:rPr lang="nl-NL" altLang="en-US" sz="1200" i="0" smtClean="0">
                <a:latin typeface="Times New Roman" pitchFamily="18" charset="0"/>
              </a:rPr>
              <a:pPr/>
              <a:t>3</a:t>
            </a:fld>
            <a:endParaRPr lang="nl-NL" altLang="en-US" sz="1200" i="0">
              <a:latin typeface="Times New Roman" pitchFamily="18" charset="0"/>
            </a:endParaRPr>
          </a:p>
        </p:txBody>
      </p:sp>
      <p:sp>
        <p:nvSpPr>
          <p:cNvPr id="29699" name="Rectangle 2"/>
          <p:cNvSpPr>
            <a:spLocks noGrp="1" noRot="1" noChangeAspect="1" noChangeArrowheads="1" noTextEdit="1"/>
          </p:cNvSpPr>
          <p:nvPr>
            <p:ph type="sldImg"/>
          </p:nvPr>
        </p:nvSpPr>
        <p:spPr>
          <a:xfrm>
            <a:off x="917575" y="744538"/>
            <a:ext cx="4964113"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FF4A1300-3BB9-4D3D-8981-B45586BF47A0}" type="slidenum">
              <a:rPr lang="nl-NL" altLang="en-US" sz="1200" i="0" smtClean="0">
                <a:latin typeface="Times New Roman" pitchFamily="18" charset="0"/>
              </a:rPr>
              <a:pPr/>
              <a:t>31</a:t>
            </a:fld>
            <a:endParaRPr lang="nl-NL" altLang="en-US" sz="1200" i="0">
              <a:latin typeface="Times New Roman" pitchFamily="18" charset="0"/>
            </a:endParaRPr>
          </a:p>
        </p:txBody>
      </p:sp>
      <p:sp>
        <p:nvSpPr>
          <p:cNvPr id="48131" name="Rectangle 2"/>
          <p:cNvSpPr>
            <a:spLocks noGrp="1" noRot="1" noChangeAspect="1" noChangeArrowheads="1" noTextEdit="1"/>
          </p:cNvSpPr>
          <p:nvPr>
            <p:ph type="sldImg"/>
          </p:nvPr>
        </p:nvSpPr>
        <p:spPr>
          <a:xfrm>
            <a:off x="917575" y="744538"/>
            <a:ext cx="4964113" cy="3722687"/>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D8CA7AE8-1CFB-4B10-9A03-776E1B90D320}" type="slidenum">
              <a:rPr lang="nl-NL" altLang="en-US" sz="1200" i="0" smtClean="0">
                <a:latin typeface="Times New Roman" pitchFamily="18" charset="0"/>
              </a:rPr>
              <a:pPr/>
              <a:t>32</a:t>
            </a:fld>
            <a:endParaRPr lang="nl-NL" altLang="en-US" sz="1200" i="0">
              <a:latin typeface="Times New Roman" pitchFamily="18" charset="0"/>
            </a:endParaRPr>
          </a:p>
        </p:txBody>
      </p:sp>
      <p:sp>
        <p:nvSpPr>
          <p:cNvPr id="49155" name="Rectangle 2"/>
          <p:cNvSpPr>
            <a:spLocks noGrp="1" noRot="1" noChangeAspect="1" noChangeArrowheads="1" noTextEdit="1"/>
          </p:cNvSpPr>
          <p:nvPr>
            <p:ph type="sldImg"/>
          </p:nvPr>
        </p:nvSpPr>
        <p:spPr>
          <a:xfrm>
            <a:off x="917575" y="744538"/>
            <a:ext cx="4964113" cy="372268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910">
              <a:defRPr sz="1000" i="1">
                <a:solidFill>
                  <a:schemeClr val="tx1"/>
                </a:solidFill>
                <a:latin typeface="Arial" charset="0"/>
              </a:defRPr>
            </a:lvl1pPr>
            <a:lvl2pPr marL="736434" indent="-282511" defTabSz="899910">
              <a:defRPr sz="1000" i="1">
                <a:solidFill>
                  <a:schemeClr val="tx1"/>
                </a:solidFill>
                <a:latin typeface="Arial" charset="0"/>
              </a:defRPr>
            </a:lvl2pPr>
            <a:lvl3pPr marL="1133219" indent="-225374" defTabSz="899910">
              <a:defRPr sz="1000" i="1">
                <a:solidFill>
                  <a:schemeClr val="tx1"/>
                </a:solidFill>
                <a:latin typeface="Arial" charset="0"/>
              </a:defRPr>
            </a:lvl3pPr>
            <a:lvl4pPr marL="1585555" indent="-225374" defTabSz="899910">
              <a:defRPr sz="1000" i="1">
                <a:solidFill>
                  <a:schemeClr val="tx1"/>
                </a:solidFill>
                <a:latin typeface="Arial" charset="0"/>
              </a:defRPr>
            </a:lvl4pPr>
            <a:lvl5pPr marL="2039477" indent="-225374" defTabSz="899910">
              <a:defRPr sz="1000" i="1">
                <a:solidFill>
                  <a:schemeClr val="tx1"/>
                </a:solidFill>
                <a:latin typeface="Arial" charset="0"/>
              </a:defRPr>
            </a:lvl5pPr>
            <a:lvl6pPr marL="2496573" indent="-225374" defTabSz="899910" eaLnBrk="0" fontAlgn="base" hangingPunct="0">
              <a:spcBef>
                <a:spcPct val="0"/>
              </a:spcBef>
              <a:spcAft>
                <a:spcPct val="0"/>
              </a:spcAft>
              <a:defRPr sz="1000" i="1">
                <a:solidFill>
                  <a:schemeClr val="tx1"/>
                </a:solidFill>
                <a:latin typeface="Arial" charset="0"/>
              </a:defRPr>
            </a:lvl6pPr>
            <a:lvl7pPr marL="2953670" indent="-225374" defTabSz="899910" eaLnBrk="0" fontAlgn="base" hangingPunct="0">
              <a:spcBef>
                <a:spcPct val="0"/>
              </a:spcBef>
              <a:spcAft>
                <a:spcPct val="0"/>
              </a:spcAft>
              <a:defRPr sz="1000" i="1">
                <a:solidFill>
                  <a:schemeClr val="tx1"/>
                </a:solidFill>
                <a:latin typeface="Arial" charset="0"/>
              </a:defRPr>
            </a:lvl7pPr>
            <a:lvl8pPr marL="3410767" indent="-225374" defTabSz="899910" eaLnBrk="0" fontAlgn="base" hangingPunct="0">
              <a:spcBef>
                <a:spcPct val="0"/>
              </a:spcBef>
              <a:spcAft>
                <a:spcPct val="0"/>
              </a:spcAft>
              <a:defRPr sz="1000" i="1">
                <a:solidFill>
                  <a:schemeClr val="tx1"/>
                </a:solidFill>
                <a:latin typeface="Arial" charset="0"/>
              </a:defRPr>
            </a:lvl8pPr>
            <a:lvl9pPr marL="3867864" indent="-225374" defTabSz="899910" eaLnBrk="0" fontAlgn="base" hangingPunct="0">
              <a:spcBef>
                <a:spcPct val="0"/>
              </a:spcBef>
              <a:spcAft>
                <a:spcPct val="0"/>
              </a:spcAft>
              <a:defRPr sz="1000" i="1">
                <a:solidFill>
                  <a:schemeClr val="tx1"/>
                </a:solidFill>
                <a:latin typeface="Arial" charset="0"/>
              </a:defRPr>
            </a:lvl9pPr>
          </a:lstStyle>
          <a:p>
            <a:fld id="{95BBDF56-862D-431D-8174-B9FB50A2FF73}" type="slidenum">
              <a:rPr lang="nl-NL" altLang="en-US" sz="1200" i="0">
                <a:latin typeface="Times New Roman" pitchFamily="18" charset="0"/>
              </a:rPr>
              <a:pPr/>
              <a:t>33</a:t>
            </a:fld>
            <a:endParaRPr lang="nl-NL" altLang="en-US" sz="1200" i="0">
              <a:latin typeface="Times New Roman" pitchFamily="18" charset="0"/>
            </a:endParaRPr>
          </a:p>
        </p:txBody>
      </p:sp>
      <p:sp>
        <p:nvSpPr>
          <p:cNvPr id="50179" name="Rectangle 2"/>
          <p:cNvSpPr>
            <a:spLocks noGrp="1" noRot="1" noChangeAspect="1" noChangeArrowheads="1" noTextEdit="1"/>
          </p:cNvSpPr>
          <p:nvPr>
            <p:ph type="sldImg"/>
          </p:nvPr>
        </p:nvSpPr>
        <p:spPr>
          <a:xfrm>
            <a:off x="915988" y="742950"/>
            <a:ext cx="4965700" cy="372586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t>Wat</a:t>
            </a:r>
            <a:r>
              <a:rPr lang="en-US" altLang="en-US" dirty="0"/>
              <a:t> </a:t>
            </a:r>
            <a:r>
              <a:rPr lang="en-US" altLang="en-US" dirty="0" err="1"/>
              <a:t>leveren</a:t>
            </a:r>
            <a:r>
              <a:rPr lang="en-US" altLang="en-US" baseline="0" dirty="0"/>
              <a:t> </a:t>
            </a:r>
            <a:r>
              <a:rPr lang="en-US" altLang="en-US" baseline="0" dirty="0" err="1"/>
              <a:t>deze</a:t>
            </a:r>
            <a:r>
              <a:rPr lang="en-US" altLang="en-US" baseline="0" dirty="0"/>
              <a:t> </a:t>
            </a:r>
            <a:r>
              <a:rPr lang="en-US" altLang="en-US" baseline="0" dirty="0" err="1"/>
              <a:t>principes</a:t>
            </a:r>
            <a:r>
              <a:rPr lang="en-US" altLang="en-US" baseline="0" dirty="0"/>
              <a:t> van </a:t>
            </a:r>
            <a:r>
              <a:rPr lang="en-US" altLang="en-US" baseline="0" dirty="0" err="1"/>
              <a:t>organiseren</a:t>
            </a:r>
            <a:r>
              <a:rPr lang="en-US" altLang="en-US" baseline="0" dirty="0"/>
              <a:t> </a:t>
            </a:r>
            <a:r>
              <a:rPr lang="en-US" altLang="en-US" baseline="0" dirty="0" err="1"/>
              <a:t>dan</a:t>
            </a:r>
            <a:r>
              <a:rPr lang="en-US" altLang="en-US" baseline="0" dirty="0"/>
              <a:t> op? </a:t>
            </a:r>
          </a:p>
          <a:p>
            <a:pPr eaLnBrk="1" hangingPunct="1"/>
            <a:r>
              <a:rPr lang="en-US" altLang="en-US" baseline="0" dirty="0"/>
              <a:t>Op de </a:t>
            </a:r>
            <a:r>
              <a:rPr lang="en-US" altLang="en-US" baseline="0" dirty="0" err="1"/>
              <a:t>korte</a:t>
            </a:r>
            <a:r>
              <a:rPr lang="en-US" altLang="en-US" baseline="0" dirty="0"/>
              <a:t> </a:t>
            </a:r>
            <a:r>
              <a:rPr lang="en-US" altLang="en-US" baseline="0" dirty="0" err="1"/>
              <a:t>termijn</a:t>
            </a:r>
            <a:r>
              <a:rPr lang="en-US" altLang="en-US" baseline="0" dirty="0"/>
              <a:t> </a:t>
            </a:r>
            <a:r>
              <a:rPr lang="en-US" altLang="en-US" baseline="0" dirty="0" err="1"/>
              <a:t>meer</a:t>
            </a:r>
            <a:r>
              <a:rPr lang="en-US" altLang="en-US" baseline="0" dirty="0"/>
              <a:t> en </a:t>
            </a:r>
            <a:r>
              <a:rPr lang="en-US" altLang="en-US" baseline="0" dirty="0" err="1"/>
              <a:t>beter</a:t>
            </a:r>
            <a:r>
              <a:rPr lang="en-US" altLang="en-US" baseline="0" dirty="0"/>
              <a:t> </a:t>
            </a:r>
            <a:r>
              <a:rPr lang="en-US" altLang="en-US" baseline="0" dirty="0" err="1"/>
              <a:t>werk</a:t>
            </a:r>
            <a:r>
              <a:rPr lang="en-US" altLang="en-US" baseline="0" dirty="0"/>
              <a:t> </a:t>
            </a:r>
            <a:r>
              <a:rPr lang="en-US" altLang="en-US" baseline="0" dirty="0" err="1"/>
              <a:t>gedaan</a:t>
            </a:r>
            <a:r>
              <a:rPr lang="en-US" altLang="en-US" baseline="0" dirty="0"/>
              <a:t> </a:t>
            </a:r>
            <a:r>
              <a:rPr lang="en-US" altLang="en-US" baseline="0" dirty="0" err="1"/>
              <a:t>krijgen</a:t>
            </a:r>
            <a:endParaRPr lang="en-US" altLang="en-US" dirty="0"/>
          </a:p>
        </p:txBody>
      </p:sp>
    </p:spTree>
    <p:extLst>
      <p:ext uri="{BB962C8B-B14F-4D97-AF65-F5344CB8AC3E}">
        <p14:creationId xmlns:p14="http://schemas.microsoft.com/office/powerpoint/2010/main" val="988325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910">
              <a:defRPr sz="1000" i="1">
                <a:solidFill>
                  <a:schemeClr val="tx1"/>
                </a:solidFill>
                <a:latin typeface="Arial" charset="0"/>
              </a:defRPr>
            </a:lvl1pPr>
            <a:lvl2pPr marL="736434" indent="-282511" defTabSz="899910">
              <a:defRPr sz="1000" i="1">
                <a:solidFill>
                  <a:schemeClr val="tx1"/>
                </a:solidFill>
                <a:latin typeface="Arial" charset="0"/>
              </a:defRPr>
            </a:lvl2pPr>
            <a:lvl3pPr marL="1133219" indent="-225374" defTabSz="899910">
              <a:defRPr sz="1000" i="1">
                <a:solidFill>
                  <a:schemeClr val="tx1"/>
                </a:solidFill>
                <a:latin typeface="Arial" charset="0"/>
              </a:defRPr>
            </a:lvl3pPr>
            <a:lvl4pPr marL="1585555" indent="-225374" defTabSz="899910">
              <a:defRPr sz="1000" i="1">
                <a:solidFill>
                  <a:schemeClr val="tx1"/>
                </a:solidFill>
                <a:latin typeface="Arial" charset="0"/>
              </a:defRPr>
            </a:lvl4pPr>
            <a:lvl5pPr marL="2039477" indent="-225374" defTabSz="899910">
              <a:defRPr sz="1000" i="1">
                <a:solidFill>
                  <a:schemeClr val="tx1"/>
                </a:solidFill>
                <a:latin typeface="Arial" charset="0"/>
              </a:defRPr>
            </a:lvl5pPr>
            <a:lvl6pPr marL="2496573" indent="-225374" defTabSz="899910" eaLnBrk="0" fontAlgn="base" hangingPunct="0">
              <a:spcBef>
                <a:spcPct val="0"/>
              </a:spcBef>
              <a:spcAft>
                <a:spcPct val="0"/>
              </a:spcAft>
              <a:defRPr sz="1000" i="1">
                <a:solidFill>
                  <a:schemeClr val="tx1"/>
                </a:solidFill>
                <a:latin typeface="Arial" charset="0"/>
              </a:defRPr>
            </a:lvl6pPr>
            <a:lvl7pPr marL="2953670" indent="-225374" defTabSz="899910" eaLnBrk="0" fontAlgn="base" hangingPunct="0">
              <a:spcBef>
                <a:spcPct val="0"/>
              </a:spcBef>
              <a:spcAft>
                <a:spcPct val="0"/>
              </a:spcAft>
              <a:defRPr sz="1000" i="1">
                <a:solidFill>
                  <a:schemeClr val="tx1"/>
                </a:solidFill>
                <a:latin typeface="Arial" charset="0"/>
              </a:defRPr>
            </a:lvl7pPr>
            <a:lvl8pPr marL="3410767" indent="-225374" defTabSz="899910" eaLnBrk="0" fontAlgn="base" hangingPunct="0">
              <a:spcBef>
                <a:spcPct val="0"/>
              </a:spcBef>
              <a:spcAft>
                <a:spcPct val="0"/>
              </a:spcAft>
              <a:defRPr sz="1000" i="1">
                <a:solidFill>
                  <a:schemeClr val="tx1"/>
                </a:solidFill>
                <a:latin typeface="Arial" charset="0"/>
              </a:defRPr>
            </a:lvl8pPr>
            <a:lvl9pPr marL="3867864" indent="-225374" defTabSz="899910" eaLnBrk="0" fontAlgn="base" hangingPunct="0">
              <a:spcBef>
                <a:spcPct val="0"/>
              </a:spcBef>
              <a:spcAft>
                <a:spcPct val="0"/>
              </a:spcAft>
              <a:defRPr sz="1000" i="1">
                <a:solidFill>
                  <a:schemeClr val="tx1"/>
                </a:solidFill>
                <a:latin typeface="Arial" charset="0"/>
              </a:defRPr>
            </a:lvl9pPr>
          </a:lstStyle>
          <a:p>
            <a:fld id="{95BBDF56-862D-431D-8174-B9FB50A2FF73}" type="slidenum">
              <a:rPr lang="nl-NL" altLang="en-US" sz="1200" i="0">
                <a:latin typeface="Times New Roman" pitchFamily="18" charset="0"/>
              </a:rPr>
              <a:pPr/>
              <a:t>34</a:t>
            </a:fld>
            <a:endParaRPr lang="nl-NL" altLang="en-US" sz="1200" i="0">
              <a:latin typeface="Times New Roman" pitchFamily="18" charset="0"/>
            </a:endParaRPr>
          </a:p>
        </p:txBody>
      </p:sp>
      <p:sp>
        <p:nvSpPr>
          <p:cNvPr id="50179" name="Rectangle 2"/>
          <p:cNvSpPr>
            <a:spLocks noGrp="1" noRot="1" noChangeAspect="1" noChangeArrowheads="1" noTextEdit="1"/>
          </p:cNvSpPr>
          <p:nvPr>
            <p:ph type="sldImg"/>
          </p:nvPr>
        </p:nvSpPr>
        <p:spPr>
          <a:xfrm>
            <a:off x="915988" y="742950"/>
            <a:ext cx="4965700" cy="372586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Op de </a:t>
            </a:r>
            <a:r>
              <a:rPr lang="en-US" altLang="en-US" dirty="0" err="1"/>
              <a:t>langere</a:t>
            </a:r>
            <a:r>
              <a:rPr lang="en-US" altLang="en-US" baseline="0" dirty="0"/>
              <a:t> </a:t>
            </a:r>
            <a:r>
              <a:rPr lang="en-US" altLang="en-US" baseline="0" dirty="0" err="1"/>
              <a:t>termijn</a:t>
            </a:r>
            <a:r>
              <a:rPr lang="en-US" altLang="en-US" baseline="0" dirty="0"/>
              <a:t> </a:t>
            </a:r>
            <a:r>
              <a:rPr lang="en-US" altLang="en-US" baseline="0" dirty="0" err="1"/>
              <a:t>meer</a:t>
            </a:r>
            <a:r>
              <a:rPr lang="en-US" altLang="en-US" baseline="0" dirty="0"/>
              <a:t> </a:t>
            </a:r>
            <a:r>
              <a:rPr lang="en-US" altLang="en-US" baseline="0" dirty="0" err="1"/>
              <a:t>stuurvermogen</a:t>
            </a:r>
            <a:r>
              <a:rPr lang="en-US" altLang="en-US" baseline="0" dirty="0"/>
              <a:t>, </a:t>
            </a:r>
            <a:r>
              <a:rPr lang="en-US" altLang="en-US" baseline="0" dirty="0" err="1"/>
              <a:t>betere</a:t>
            </a:r>
            <a:r>
              <a:rPr lang="en-US" altLang="en-US" baseline="0" dirty="0"/>
              <a:t> </a:t>
            </a:r>
            <a:r>
              <a:rPr lang="en-US" altLang="en-US" baseline="0" dirty="0" err="1"/>
              <a:t>samenwerking</a:t>
            </a:r>
            <a:endParaRPr lang="en-US" altLang="en-US" dirty="0"/>
          </a:p>
        </p:txBody>
      </p:sp>
    </p:spTree>
    <p:extLst>
      <p:ext uri="{BB962C8B-B14F-4D97-AF65-F5344CB8AC3E}">
        <p14:creationId xmlns:p14="http://schemas.microsoft.com/office/powerpoint/2010/main" val="3126589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ヒラギノ角ゴ Pro W3" charset="-128"/>
            </a:endParaRPr>
          </a:p>
        </p:txBody>
      </p:sp>
      <p:sp>
        <p:nvSpPr>
          <p:cNvPr id="1198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EAE2444D-87F6-410C-9C27-1C9B6811854F}" type="slidenum">
              <a:rPr lang="nl-NL" altLang="en-US">
                <a:latin typeface="Calibri" pitchFamily="34" charset="0"/>
              </a:rPr>
              <a:pPr eaLnBrk="1" hangingPunct="1"/>
              <a:t>35</a:t>
            </a:fld>
            <a:endParaRPr lang="nl-NL" alt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2">
              <a:defRPr sz="1000" i="1">
                <a:solidFill>
                  <a:schemeClr val="tx1"/>
                </a:solidFill>
                <a:latin typeface="Arial" charset="0"/>
              </a:defRPr>
            </a:lvl1pPr>
            <a:lvl2pPr marL="739384" indent="-284378" defTabSz="902112">
              <a:defRPr sz="1000" i="1">
                <a:solidFill>
                  <a:schemeClr val="tx1"/>
                </a:solidFill>
                <a:latin typeface="Arial" charset="0"/>
              </a:defRPr>
            </a:lvl2pPr>
            <a:lvl3pPr marL="1137514" indent="-227503" defTabSz="902112">
              <a:defRPr sz="1000" i="1">
                <a:solidFill>
                  <a:schemeClr val="tx1"/>
                </a:solidFill>
                <a:latin typeface="Arial" charset="0"/>
              </a:defRPr>
            </a:lvl3pPr>
            <a:lvl4pPr marL="1592519" indent="-227503" defTabSz="902112">
              <a:defRPr sz="1000" i="1">
                <a:solidFill>
                  <a:schemeClr val="tx1"/>
                </a:solidFill>
                <a:latin typeface="Arial" charset="0"/>
              </a:defRPr>
            </a:lvl4pPr>
            <a:lvl5pPr marL="2047524" indent="-227503" defTabSz="902112">
              <a:defRPr sz="1000" i="1">
                <a:solidFill>
                  <a:schemeClr val="tx1"/>
                </a:solidFill>
                <a:latin typeface="Arial" charset="0"/>
              </a:defRPr>
            </a:lvl5pPr>
            <a:lvl6pPr marL="2502530" indent="-227503" defTabSz="902112" eaLnBrk="0" fontAlgn="base" hangingPunct="0">
              <a:spcBef>
                <a:spcPct val="0"/>
              </a:spcBef>
              <a:spcAft>
                <a:spcPct val="0"/>
              </a:spcAft>
              <a:defRPr sz="1000" i="1">
                <a:solidFill>
                  <a:schemeClr val="tx1"/>
                </a:solidFill>
                <a:latin typeface="Arial" charset="0"/>
              </a:defRPr>
            </a:lvl6pPr>
            <a:lvl7pPr marL="2957535" indent="-227503" defTabSz="902112" eaLnBrk="0" fontAlgn="base" hangingPunct="0">
              <a:spcBef>
                <a:spcPct val="0"/>
              </a:spcBef>
              <a:spcAft>
                <a:spcPct val="0"/>
              </a:spcAft>
              <a:defRPr sz="1000" i="1">
                <a:solidFill>
                  <a:schemeClr val="tx1"/>
                </a:solidFill>
                <a:latin typeface="Arial" charset="0"/>
              </a:defRPr>
            </a:lvl7pPr>
            <a:lvl8pPr marL="3412541" indent="-227503" defTabSz="902112" eaLnBrk="0" fontAlgn="base" hangingPunct="0">
              <a:spcBef>
                <a:spcPct val="0"/>
              </a:spcBef>
              <a:spcAft>
                <a:spcPct val="0"/>
              </a:spcAft>
              <a:defRPr sz="1000" i="1">
                <a:solidFill>
                  <a:schemeClr val="tx1"/>
                </a:solidFill>
                <a:latin typeface="Arial" charset="0"/>
              </a:defRPr>
            </a:lvl8pPr>
            <a:lvl9pPr marL="3867546" indent="-227503" defTabSz="902112" eaLnBrk="0" fontAlgn="base" hangingPunct="0">
              <a:spcBef>
                <a:spcPct val="0"/>
              </a:spcBef>
              <a:spcAft>
                <a:spcPct val="0"/>
              </a:spcAft>
              <a:defRPr sz="1000" i="1">
                <a:solidFill>
                  <a:schemeClr val="tx1"/>
                </a:solidFill>
                <a:latin typeface="Arial" charset="0"/>
              </a:defRPr>
            </a:lvl9pPr>
          </a:lstStyle>
          <a:p>
            <a:fld id="{1A647D7A-DC4B-40EC-968E-03087E9A31AA}" type="slidenum">
              <a:rPr lang="nl-NL" altLang="en-US" sz="1200" i="0">
                <a:latin typeface="Times New Roman" pitchFamily="18" charset="0"/>
              </a:rPr>
              <a:pPr/>
              <a:t>36</a:t>
            </a:fld>
            <a:endParaRPr lang="nl-NL" altLang="en-US" sz="1200" i="0">
              <a:latin typeface="Times New Roman" pitchFamily="18" charset="0"/>
            </a:endParaRPr>
          </a:p>
        </p:txBody>
      </p:sp>
      <p:sp>
        <p:nvSpPr>
          <p:cNvPr id="65539" name="Rectangle 2"/>
          <p:cNvSpPr>
            <a:spLocks noGrp="1" noRot="1" noChangeAspect="1" noChangeArrowheads="1" noTextEdit="1"/>
          </p:cNvSpPr>
          <p:nvPr>
            <p:ph type="sldImg"/>
          </p:nvPr>
        </p:nvSpPr>
        <p:spPr>
          <a:xfrm>
            <a:off x="917575" y="744538"/>
            <a:ext cx="4962525" cy="3722687"/>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2">
              <a:defRPr sz="1000" i="1">
                <a:solidFill>
                  <a:schemeClr val="tx1"/>
                </a:solidFill>
                <a:latin typeface="Arial" charset="0"/>
              </a:defRPr>
            </a:lvl1pPr>
            <a:lvl2pPr marL="739384" indent="-284378" defTabSz="902112">
              <a:defRPr sz="1000" i="1">
                <a:solidFill>
                  <a:schemeClr val="tx1"/>
                </a:solidFill>
                <a:latin typeface="Arial" charset="0"/>
              </a:defRPr>
            </a:lvl2pPr>
            <a:lvl3pPr marL="1137514" indent="-227503" defTabSz="902112">
              <a:defRPr sz="1000" i="1">
                <a:solidFill>
                  <a:schemeClr val="tx1"/>
                </a:solidFill>
                <a:latin typeface="Arial" charset="0"/>
              </a:defRPr>
            </a:lvl3pPr>
            <a:lvl4pPr marL="1592519" indent="-227503" defTabSz="902112">
              <a:defRPr sz="1000" i="1">
                <a:solidFill>
                  <a:schemeClr val="tx1"/>
                </a:solidFill>
                <a:latin typeface="Arial" charset="0"/>
              </a:defRPr>
            </a:lvl4pPr>
            <a:lvl5pPr marL="2047524" indent="-227503" defTabSz="902112">
              <a:defRPr sz="1000" i="1">
                <a:solidFill>
                  <a:schemeClr val="tx1"/>
                </a:solidFill>
                <a:latin typeface="Arial" charset="0"/>
              </a:defRPr>
            </a:lvl5pPr>
            <a:lvl6pPr marL="2502530" indent="-227503" defTabSz="902112" eaLnBrk="0" fontAlgn="base" hangingPunct="0">
              <a:spcBef>
                <a:spcPct val="0"/>
              </a:spcBef>
              <a:spcAft>
                <a:spcPct val="0"/>
              </a:spcAft>
              <a:defRPr sz="1000" i="1">
                <a:solidFill>
                  <a:schemeClr val="tx1"/>
                </a:solidFill>
                <a:latin typeface="Arial" charset="0"/>
              </a:defRPr>
            </a:lvl6pPr>
            <a:lvl7pPr marL="2957535" indent="-227503" defTabSz="902112" eaLnBrk="0" fontAlgn="base" hangingPunct="0">
              <a:spcBef>
                <a:spcPct val="0"/>
              </a:spcBef>
              <a:spcAft>
                <a:spcPct val="0"/>
              </a:spcAft>
              <a:defRPr sz="1000" i="1">
                <a:solidFill>
                  <a:schemeClr val="tx1"/>
                </a:solidFill>
                <a:latin typeface="Arial" charset="0"/>
              </a:defRPr>
            </a:lvl7pPr>
            <a:lvl8pPr marL="3412541" indent="-227503" defTabSz="902112" eaLnBrk="0" fontAlgn="base" hangingPunct="0">
              <a:spcBef>
                <a:spcPct val="0"/>
              </a:spcBef>
              <a:spcAft>
                <a:spcPct val="0"/>
              </a:spcAft>
              <a:defRPr sz="1000" i="1">
                <a:solidFill>
                  <a:schemeClr val="tx1"/>
                </a:solidFill>
                <a:latin typeface="Arial" charset="0"/>
              </a:defRPr>
            </a:lvl8pPr>
            <a:lvl9pPr marL="3867546" indent="-227503" defTabSz="902112" eaLnBrk="0" fontAlgn="base" hangingPunct="0">
              <a:spcBef>
                <a:spcPct val="0"/>
              </a:spcBef>
              <a:spcAft>
                <a:spcPct val="0"/>
              </a:spcAft>
              <a:defRPr sz="1000" i="1">
                <a:solidFill>
                  <a:schemeClr val="tx1"/>
                </a:solidFill>
                <a:latin typeface="Arial" charset="0"/>
              </a:defRPr>
            </a:lvl9pPr>
          </a:lstStyle>
          <a:p>
            <a:fld id="{1818D79B-03E8-46AE-AD5C-3F5A76EAAD8A}" type="slidenum">
              <a:rPr lang="nl-NL" altLang="en-US" sz="1200" i="0">
                <a:latin typeface="Times New Roman" pitchFamily="18" charset="0"/>
              </a:rPr>
              <a:pPr/>
              <a:t>37</a:t>
            </a:fld>
            <a:endParaRPr lang="nl-NL" altLang="en-US" sz="1200" i="0">
              <a:latin typeface="Times New Roman" pitchFamily="18" charset="0"/>
            </a:endParaRPr>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Top-down</a:t>
            </a:r>
            <a:r>
              <a:rPr lang="nl-NL" b="0" baseline="0" dirty="0"/>
              <a:t> aanpak is op zich niet goed of fout. Het hangt van je doel af. </a:t>
            </a:r>
          </a:p>
          <a:p>
            <a:r>
              <a:rPr lang="nl-NL" b="0" baseline="0" dirty="0"/>
              <a:t>Als je betrokkenheid wil en eigenaarschap wil  dan bereik je dan niet met een top-down aanpak </a:t>
            </a:r>
          </a:p>
          <a:p>
            <a:r>
              <a:rPr lang="nl-NL" b="0" baseline="0" dirty="0"/>
              <a:t>Waarom niet?</a:t>
            </a:r>
          </a:p>
          <a:p>
            <a:r>
              <a:rPr lang="nl-NL" b="0" baseline="0" dirty="0"/>
              <a:t>Informatie kan je overdragen, betekenis niet. Je visie delen betekent niet dat je een gedeelde visie hebt</a:t>
            </a:r>
          </a:p>
          <a:p>
            <a:r>
              <a:rPr lang="nl-NL" b="0" baseline="0" dirty="0"/>
              <a:t>Herkent u de situatie van deze cartoon? </a:t>
            </a:r>
            <a:endParaRPr lang="nl-NL" b="0" dirty="0"/>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4</a:t>
            </a:fld>
            <a:endParaRPr lang="en-GB"/>
          </a:p>
        </p:txBody>
      </p:sp>
    </p:spTree>
    <p:extLst>
      <p:ext uri="{BB962C8B-B14F-4D97-AF65-F5344CB8AC3E}">
        <p14:creationId xmlns:p14="http://schemas.microsoft.com/office/powerpoint/2010/main" val="409353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ヒラギノ角ゴ Pro W3" charset="-128"/>
            </a:endParaRPr>
          </a:p>
        </p:txBody>
      </p:sp>
      <p:sp>
        <p:nvSpPr>
          <p:cNvPr id="645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EB195304-06A9-41BB-BB4B-D9CCB7E22176}" type="slidenum">
              <a:rPr lang="nl-NL" altLang="en-US">
                <a:latin typeface="Calibri" pitchFamily="34" charset="0"/>
              </a:rPr>
              <a:pPr eaLnBrk="1" hangingPunct="1"/>
              <a:t>5</a:t>
            </a:fld>
            <a:endParaRPr lang="nl-NL"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dan wel? </a:t>
            </a:r>
          </a:p>
          <a:p>
            <a:r>
              <a:rPr lang="nl-NL" dirty="0"/>
              <a:t>In een participatieve aanpak zijn mensen van</a:t>
            </a:r>
            <a:r>
              <a:rPr lang="nl-NL" baseline="0" dirty="0"/>
              <a:t> het begin af aan betrokken bij de vormgeving van het proces. </a:t>
            </a:r>
          </a:p>
          <a:p>
            <a:r>
              <a:rPr lang="nl-NL" baseline="0" dirty="0"/>
              <a:t>Ze werken interactief aan een beeld van waar het naar toe moet en aan een gezamenlijk basis voor vervolgstappen. </a:t>
            </a:r>
            <a:endParaRPr lang="nl-NL" dirty="0"/>
          </a:p>
        </p:txBody>
      </p:sp>
      <p:sp>
        <p:nvSpPr>
          <p:cNvPr id="4" name="Tijdelijke aanduiding voor dianummer 3"/>
          <p:cNvSpPr>
            <a:spLocks noGrp="1"/>
          </p:cNvSpPr>
          <p:nvPr>
            <p:ph type="sldNum" sz="quarter" idx="10"/>
          </p:nvPr>
        </p:nvSpPr>
        <p:spPr/>
        <p:txBody>
          <a:bodyPr/>
          <a:lstStyle/>
          <a:p>
            <a:fld id="{3805A24C-2232-49D9-B08F-E31A10364A0D}" type="slidenum">
              <a:rPr lang="en-GB" smtClean="0"/>
              <a:pPr/>
              <a:t>6</a:t>
            </a:fld>
            <a:endParaRPr lang="en-GB"/>
          </a:p>
        </p:txBody>
      </p:sp>
    </p:spTree>
    <p:extLst>
      <p:ext uri="{BB962C8B-B14F-4D97-AF65-F5344CB8AC3E}">
        <p14:creationId xmlns:p14="http://schemas.microsoft.com/office/powerpoint/2010/main" val="351638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0AD454AC-5A47-41C8-BF0B-0E176FF9F8D6}" type="slidenum">
              <a:rPr lang="nl-NL" altLang="en-US" sz="1200" i="0" smtClean="0">
                <a:latin typeface="Times New Roman" pitchFamily="18" charset="0"/>
              </a:rPr>
              <a:pPr/>
              <a:t>7</a:t>
            </a:fld>
            <a:endParaRPr lang="nl-NL" altLang="en-US" sz="1200" i="0">
              <a:latin typeface="Times New Roman" pitchFamily="18" charset="0"/>
            </a:endParaRPr>
          </a:p>
        </p:txBody>
      </p:sp>
      <p:sp>
        <p:nvSpPr>
          <p:cNvPr id="36867" name="Rectangle 2"/>
          <p:cNvSpPr>
            <a:spLocks noGrp="1" noRot="1" noChangeAspect="1" noChangeArrowheads="1" noTextEdit="1"/>
          </p:cNvSpPr>
          <p:nvPr>
            <p:ph type="sldImg"/>
          </p:nvPr>
        </p:nvSpPr>
        <p:spPr>
          <a:xfrm>
            <a:off x="917575" y="744538"/>
            <a:ext cx="4964113" cy="3722687"/>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112">
              <a:defRPr sz="1000" i="1">
                <a:solidFill>
                  <a:schemeClr val="tx1"/>
                </a:solidFill>
                <a:latin typeface="Arial" charset="0"/>
              </a:defRPr>
            </a:lvl1pPr>
            <a:lvl2pPr marL="739384" indent="-284378" defTabSz="902112">
              <a:defRPr sz="1000" i="1">
                <a:solidFill>
                  <a:schemeClr val="tx1"/>
                </a:solidFill>
                <a:latin typeface="Arial" charset="0"/>
              </a:defRPr>
            </a:lvl2pPr>
            <a:lvl3pPr marL="1137514" indent="-227503" defTabSz="902112">
              <a:defRPr sz="1000" i="1">
                <a:solidFill>
                  <a:schemeClr val="tx1"/>
                </a:solidFill>
                <a:latin typeface="Arial" charset="0"/>
              </a:defRPr>
            </a:lvl3pPr>
            <a:lvl4pPr marL="1592519" indent="-227503" defTabSz="902112">
              <a:defRPr sz="1000" i="1">
                <a:solidFill>
                  <a:schemeClr val="tx1"/>
                </a:solidFill>
                <a:latin typeface="Arial" charset="0"/>
              </a:defRPr>
            </a:lvl4pPr>
            <a:lvl5pPr marL="2047524" indent="-227503" defTabSz="902112">
              <a:defRPr sz="1000" i="1">
                <a:solidFill>
                  <a:schemeClr val="tx1"/>
                </a:solidFill>
                <a:latin typeface="Arial" charset="0"/>
              </a:defRPr>
            </a:lvl5pPr>
            <a:lvl6pPr marL="2502530" indent="-227503" defTabSz="902112" eaLnBrk="0" fontAlgn="base" hangingPunct="0">
              <a:spcBef>
                <a:spcPct val="0"/>
              </a:spcBef>
              <a:spcAft>
                <a:spcPct val="0"/>
              </a:spcAft>
              <a:defRPr sz="1000" i="1">
                <a:solidFill>
                  <a:schemeClr val="tx1"/>
                </a:solidFill>
                <a:latin typeface="Arial" charset="0"/>
              </a:defRPr>
            </a:lvl6pPr>
            <a:lvl7pPr marL="2957535" indent="-227503" defTabSz="902112" eaLnBrk="0" fontAlgn="base" hangingPunct="0">
              <a:spcBef>
                <a:spcPct val="0"/>
              </a:spcBef>
              <a:spcAft>
                <a:spcPct val="0"/>
              </a:spcAft>
              <a:defRPr sz="1000" i="1">
                <a:solidFill>
                  <a:schemeClr val="tx1"/>
                </a:solidFill>
                <a:latin typeface="Arial" charset="0"/>
              </a:defRPr>
            </a:lvl7pPr>
            <a:lvl8pPr marL="3412541" indent="-227503" defTabSz="902112" eaLnBrk="0" fontAlgn="base" hangingPunct="0">
              <a:spcBef>
                <a:spcPct val="0"/>
              </a:spcBef>
              <a:spcAft>
                <a:spcPct val="0"/>
              </a:spcAft>
              <a:defRPr sz="1000" i="1">
                <a:solidFill>
                  <a:schemeClr val="tx1"/>
                </a:solidFill>
                <a:latin typeface="Arial" charset="0"/>
              </a:defRPr>
            </a:lvl8pPr>
            <a:lvl9pPr marL="3867546" indent="-227503" defTabSz="902112" eaLnBrk="0" fontAlgn="base" hangingPunct="0">
              <a:spcBef>
                <a:spcPct val="0"/>
              </a:spcBef>
              <a:spcAft>
                <a:spcPct val="0"/>
              </a:spcAft>
              <a:defRPr sz="1000" i="1">
                <a:solidFill>
                  <a:schemeClr val="tx1"/>
                </a:solidFill>
                <a:latin typeface="Arial" charset="0"/>
              </a:defRPr>
            </a:lvl9pPr>
          </a:lstStyle>
          <a:p>
            <a:fld id="{43C0EFB1-0CB1-4106-9401-D6191FB6747B}" type="slidenum">
              <a:rPr lang="nl-NL" altLang="en-US" sz="1200" i="0">
                <a:latin typeface="Times New Roman" pitchFamily="18" charset="0"/>
              </a:rPr>
              <a:pPr/>
              <a:t>8</a:t>
            </a:fld>
            <a:endParaRPr lang="nl-NL" altLang="en-US" sz="1200" i="0">
              <a:latin typeface="Times New Roman" pitchFamily="18" charset="0"/>
            </a:endParaRPr>
          </a:p>
        </p:txBody>
      </p:sp>
      <p:sp>
        <p:nvSpPr>
          <p:cNvPr id="41987" name="Rectangle 2"/>
          <p:cNvSpPr>
            <a:spLocks noGrp="1" noRot="1" noChangeAspect="1" noChangeArrowheads="1" noTextEdit="1"/>
          </p:cNvSpPr>
          <p:nvPr>
            <p:ph type="sldImg"/>
          </p:nvPr>
        </p:nvSpPr>
        <p:spPr>
          <a:xfrm>
            <a:off x="917575" y="744538"/>
            <a:ext cx="4964113" cy="3722687"/>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1000" i="1">
                <a:solidFill>
                  <a:schemeClr val="tx1"/>
                </a:solidFill>
                <a:latin typeface="Arial" pitchFamily="34" charset="0"/>
              </a:defRPr>
            </a:lvl1pPr>
            <a:lvl2pPr marL="736600" indent="-282575" defTabSz="900113">
              <a:defRPr sz="1000" i="1">
                <a:solidFill>
                  <a:schemeClr val="tx1"/>
                </a:solidFill>
                <a:latin typeface="Arial" pitchFamily="34" charset="0"/>
              </a:defRPr>
            </a:lvl2pPr>
            <a:lvl3pPr marL="1133475" indent="-225425" defTabSz="900113">
              <a:defRPr sz="1000" i="1">
                <a:solidFill>
                  <a:schemeClr val="tx1"/>
                </a:solidFill>
                <a:latin typeface="Arial" pitchFamily="34" charset="0"/>
              </a:defRPr>
            </a:lvl3pPr>
            <a:lvl4pPr marL="1585913" indent="-225425" defTabSz="900113">
              <a:defRPr sz="1000" i="1">
                <a:solidFill>
                  <a:schemeClr val="tx1"/>
                </a:solidFill>
                <a:latin typeface="Arial" pitchFamily="34" charset="0"/>
              </a:defRPr>
            </a:lvl4pPr>
            <a:lvl5pPr marL="2039938" indent="-225425" defTabSz="900113">
              <a:defRPr sz="1000" i="1">
                <a:solidFill>
                  <a:schemeClr val="tx1"/>
                </a:solidFill>
                <a:latin typeface="Arial" pitchFamily="34" charset="0"/>
              </a:defRPr>
            </a:lvl5pPr>
            <a:lvl6pPr marL="2497138" indent="-225425" defTabSz="900113" eaLnBrk="0" fontAlgn="base" hangingPunct="0">
              <a:spcBef>
                <a:spcPct val="0"/>
              </a:spcBef>
              <a:spcAft>
                <a:spcPct val="0"/>
              </a:spcAft>
              <a:defRPr sz="1000" i="1">
                <a:solidFill>
                  <a:schemeClr val="tx1"/>
                </a:solidFill>
                <a:latin typeface="Arial" pitchFamily="34" charset="0"/>
              </a:defRPr>
            </a:lvl6pPr>
            <a:lvl7pPr marL="2954338" indent="-225425" defTabSz="900113" eaLnBrk="0" fontAlgn="base" hangingPunct="0">
              <a:spcBef>
                <a:spcPct val="0"/>
              </a:spcBef>
              <a:spcAft>
                <a:spcPct val="0"/>
              </a:spcAft>
              <a:defRPr sz="1000" i="1">
                <a:solidFill>
                  <a:schemeClr val="tx1"/>
                </a:solidFill>
                <a:latin typeface="Arial" pitchFamily="34" charset="0"/>
              </a:defRPr>
            </a:lvl7pPr>
            <a:lvl8pPr marL="3411538" indent="-225425" defTabSz="900113" eaLnBrk="0" fontAlgn="base" hangingPunct="0">
              <a:spcBef>
                <a:spcPct val="0"/>
              </a:spcBef>
              <a:spcAft>
                <a:spcPct val="0"/>
              </a:spcAft>
              <a:defRPr sz="1000" i="1">
                <a:solidFill>
                  <a:schemeClr val="tx1"/>
                </a:solidFill>
                <a:latin typeface="Arial" pitchFamily="34" charset="0"/>
              </a:defRPr>
            </a:lvl8pPr>
            <a:lvl9pPr marL="3868738" indent="-225425" defTabSz="900113" eaLnBrk="0" fontAlgn="base" hangingPunct="0">
              <a:spcBef>
                <a:spcPct val="0"/>
              </a:spcBef>
              <a:spcAft>
                <a:spcPct val="0"/>
              </a:spcAft>
              <a:defRPr sz="1000" i="1">
                <a:solidFill>
                  <a:schemeClr val="tx1"/>
                </a:solidFill>
                <a:latin typeface="Arial" pitchFamily="34" charset="0"/>
              </a:defRPr>
            </a:lvl9pPr>
          </a:lstStyle>
          <a:p>
            <a:fld id="{51B5970E-179E-4C3F-806D-A695EE732187}" type="slidenum">
              <a:rPr lang="nl-NL" altLang="en-US" sz="1200" i="0" smtClean="0">
                <a:latin typeface="Times New Roman" pitchFamily="18" charset="0"/>
              </a:rPr>
              <a:pPr/>
              <a:t>9</a:t>
            </a:fld>
            <a:endParaRPr lang="nl-NL" altLang="en-US" sz="1200" i="0">
              <a:latin typeface="Times New Roman" pitchFamily="18" charset="0"/>
            </a:endParaRPr>
          </a:p>
        </p:txBody>
      </p:sp>
      <p:sp>
        <p:nvSpPr>
          <p:cNvPr id="29699" name="Rectangle 2"/>
          <p:cNvSpPr>
            <a:spLocks noGrp="1" noRot="1" noChangeAspect="1" noChangeArrowheads="1" noTextEdit="1"/>
          </p:cNvSpPr>
          <p:nvPr>
            <p:ph type="sldImg"/>
          </p:nvPr>
        </p:nvSpPr>
        <p:spPr>
          <a:xfrm>
            <a:off x="917575" y="744538"/>
            <a:ext cx="4964113" cy="3722687"/>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8000" y="2570400"/>
            <a:ext cx="6948000" cy="355600"/>
          </a:xfrm>
        </p:spPr>
        <p:txBody>
          <a:bodyPr lIns="0" tIns="0" rIns="0" bIns="0" anchor="t" anchorCtr="0"/>
          <a:lstStyle>
            <a:lvl1pPr>
              <a:lnSpc>
                <a:spcPts val="2600"/>
              </a:lnSpc>
              <a:spcBef>
                <a:spcPts val="0"/>
              </a:spcBef>
              <a:defRPr cap="all" baseline="0">
                <a:solidFill>
                  <a:schemeClr val="accent1"/>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1098000" y="3110400"/>
            <a:ext cx="6948000" cy="228600"/>
          </a:xfrm>
        </p:spPr>
        <p:txBody>
          <a:bodyPr lIns="0" tIns="0" rIns="0" bIns="0"/>
          <a:lstStyle>
            <a:lvl1pPr marL="0" indent="0">
              <a:buFont typeface="Verdana" pitchFamily="34" charset="0"/>
              <a:buNone/>
              <a:defRPr b="1" i="0" baseline="0">
                <a:latin typeface="Vardana"/>
              </a:defRPr>
            </a:lvl1pPr>
          </a:lstStyle>
          <a:p>
            <a:pPr lvl="0"/>
            <a:r>
              <a:rPr lang="en-GB" noProof="0" dirty="0"/>
              <a:t>Click to edit Master subtitle style</a:t>
            </a:r>
          </a:p>
        </p:txBody>
      </p:sp>
      <p:sp>
        <p:nvSpPr>
          <p:cNvPr id="3084" name="Text Box 12"/>
          <p:cNvSpPr txBox="1">
            <a:spLocks noChangeArrowheads="1"/>
          </p:cNvSpPr>
          <p:nvPr userDrawn="1"/>
        </p:nvSpPr>
        <p:spPr bwMode="auto">
          <a:xfrm>
            <a:off x="1287463" y="6467475"/>
            <a:ext cx="48577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nl-NL" sz="800" b="1">
              <a:solidFill>
                <a:srgbClr val="C0C0C0"/>
              </a:solidFill>
            </a:endParaRPr>
          </a:p>
        </p:txBody>
      </p:sp>
      <p:sp>
        <p:nvSpPr>
          <p:cNvPr id="3085" name="Text Box 13"/>
          <p:cNvSpPr txBox="1">
            <a:spLocks noChangeArrowheads="1"/>
          </p:cNvSpPr>
          <p:nvPr userDrawn="1"/>
        </p:nvSpPr>
        <p:spPr bwMode="auto">
          <a:xfrm>
            <a:off x="6276975" y="6465888"/>
            <a:ext cx="13668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50000"/>
              </a:spcBef>
            </a:pPr>
            <a:endParaRPr lang="nl-NL" sz="800" b="1">
              <a:solidFill>
                <a:srgbClr val="C0C0C0"/>
              </a:solidFill>
            </a:endParaRPr>
          </a:p>
        </p:txBody>
      </p:sp>
      <p:sp>
        <p:nvSpPr>
          <p:cNvPr id="2" name="TextBox 1"/>
          <p:cNvSpPr txBox="1"/>
          <p:nvPr userDrawn="1"/>
        </p:nvSpPr>
        <p:spPr>
          <a:xfrm>
            <a:off x="1098000" y="4194000"/>
            <a:ext cx="6948000" cy="205184"/>
          </a:xfrm>
          <a:prstGeom prst="rect">
            <a:avLst/>
          </a:prstGeom>
          <a:noFill/>
        </p:spPr>
        <p:txBody>
          <a:bodyPr wrap="square" lIns="0" tIns="0" rIns="0" bIns="0" rtlCol="0">
            <a:spAutoFit/>
          </a:bodyPr>
          <a:lstStyle/>
          <a:p>
            <a:pPr>
              <a:lnSpc>
                <a:spcPts val="1600"/>
              </a:lnSpc>
            </a:pPr>
            <a:endParaRPr lang="en-US" dirty="0"/>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021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488" y="1114425"/>
            <a:ext cx="1693862"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27138" y="1114425"/>
            <a:ext cx="4933950"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9" name="Slide Number Placeholder 5"/>
          <p:cNvSpPr>
            <a:spLocks noGrp="1"/>
          </p:cNvSpPr>
          <p:nvPr>
            <p:ph type="sldNum" sz="quarter" idx="10"/>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 </a:t>
            </a:r>
            <a:fld id="{376223AB-660F-4378-B3FC-2DD296FE5D05}" type="slidenum">
              <a:rPr lang="nl-NL" smtClean="0"/>
              <a:pPr/>
              <a:t>‹nr.›</a:t>
            </a:fld>
            <a:endParaRPr lang="nl-NL" dirty="0"/>
          </a:p>
        </p:txBody>
      </p: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165304"/>
          </a:xfrm>
          <a:prstGeom prst="rect">
            <a:avLst/>
          </a:prstGeom>
        </p:spPr>
      </p:pic>
    </p:spTree>
    <p:extLst>
      <p:ext uri="{BB962C8B-B14F-4D97-AF65-F5344CB8AC3E}">
        <p14:creationId xmlns:p14="http://schemas.microsoft.com/office/powerpoint/2010/main" val="2011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98000" y="2134800"/>
            <a:ext cx="3313112" cy="3877200"/>
          </a:xfrm>
        </p:spPr>
        <p:txBody>
          <a:bodyPr/>
          <a:lstStyle>
            <a:lvl1pPr>
              <a:defRPr sz="1600" b="0" i="0" baseline="0"/>
            </a:lvl1pPr>
            <a:lvl2pPr>
              <a:defRPr sz="1600" b="0" i="0" baseline="0"/>
            </a:lvl2pPr>
            <a:lvl3pPr>
              <a:defRPr sz="1600" b="0" i="0" baseline="0"/>
            </a:lvl3pPr>
            <a:lvl4pPr>
              <a:defRPr sz="1600" b="0" i="0" baseline="0"/>
            </a:lvl4pPr>
            <a:lvl5pPr>
              <a:defRPr sz="1600" b="0" i="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p:cNvSpPr>
            <a:spLocks noGrp="1"/>
          </p:cNvSpPr>
          <p:nvPr>
            <p:ph type="pic" sz="quarter" idx="10"/>
          </p:nvPr>
        </p:nvSpPr>
        <p:spPr>
          <a:xfrm>
            <a:off x="4694400" y="2133600"/>
            <a:ext cx="3312000" cy="3877200"/>
          </a:xfrm>
        </p:spPr>
        <p:txBody>
          <a:bodyPr/>
          <a:lstStyle>
            <a:lvl1pPr marL="0" indent="0">
              <a:buNone/>
              <a:defRPr/>
            </a:lvl1pPr>
          </a:lstStyle>
          <a:p>
            <a:endParaRPr lang="nl-NL" dirty="0"/>
          </a:p>
        </p:txBody>
      </p:sp>
      <p:sp>
        <p:nvSpPr>
          <p:cNvPr id="13" name="TextBox 12"/>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14" name="Slide Number Placeholder 5"/>
          <p:cNvSpPr>
            <a:spLocks noGrp="1"/>
          </p:cNvSpPr>
          <p:nvPr>
            <p:ph type="sldNum" sz="quarter" idx="11"/>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 </a:t>
            </a:r>
            <a:fld id="{376223AB-660F-4378-B3FC-2DD296FE5D05}" type="slidenum">
              <a:rPr lang="nl-NL" smtClean="0"/>
              <a:pPr/>
              <a:t>‹nr.›</a:t>
            </a:fld>
            <a:endParaRPr lang="nl-NL" dirty="0"/>
          </a:p>
        </p:txBody>
      </p: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09320"/>
          </a:xfrm>
          <a:prstGeom prst="rect">
            <a:avLst/>
          </a:prstGeom>
        </p:spPr>
      </p:pic>
    </p:spTree>
    <p:extLst>
      <p:ext uri="{BB962C8B-B14F-4D97-AF65-F5344CB8AC3E}">
        <p14:creationId xmlns:p14="http://schemas.microsoft.com/office/powerpoint/2010/main" val="122184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able Placeholder 7"/>
          <p:cNvSpPr>
            <a:spLocks noGrp="1"/>
          </p:cNvSpPr>
          <p:nvPr>
            <p:ph type="tbl" sz="quarter" idx="10"/>
          </p:nvPr>
        </p:nvSpPr>
        <p:spPr>
          <a:xfrm>
            <a:off x="1098550" y="2134800"/>
            <a:ext cx="6948000" cy="3877200"/>
          </a:xfrm>
        </p:spPr>
        <p:txBody>
          <a:bodyPr/>
          <a:lstStyle>
            <a:lvl1pPr marL="0" indent="0">
              <a:buNone/>
              <a:defRPr/>
            </a:lvl1pPr>
          </a:lstStyle>
          <a:p>
            <a:endParaRPr lang="nl-NL" dirty="0"/>
          </a:p>
        </p:txBody>
      </p:sp>
      <p:sp>
        <p:nvSpPr>
          <p:cNvPr id="12" name="TextBox 11"/>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14" name="Slide Number Placeholder 5"/>
          <p:cNvSpPr>
            <a:spLocks noGrp="1"/>
          </p:cNvSpPr>
          <p:nvPr>
            <p:ph type="sldNum" sz="quarter" idx="4"/>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endParaRPr lang="nl-NL" dirty="0"/>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237312"/>
          </a:xfrm>
          <a:prstGeom prst="rect">
            <a:avLst/>
          </a:prstGeom>
        </p:spPr>
      </p:pic>
    </p:spTree>
    <p:extLst>
      <p:ext uri="{BB962C8B-B14F-4D97-AF65-F5344CB8AC3E}">
        <p14:creationId xmlns:p14="http://schemas.microsoft.com/office/powerpoint/2010/main" val="40619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martArt Placeholder 3"/>
          <p:cNvSpPr>
            <a:spLocks noGrp="1"/>
          </p:cNvSpPr>
          <p:nvPr>
            <p:ph type="dgm" sz="quarter" idx="10"/>
          </p:nvPr>
        </p:nvSpPr>
        <p:spPr>
          <a:xfrm>
            <a:off x="1098550" y="2134800"/>
            <a:ext cx="6948000" cy="3877200"/>
          </a:xfrm>
        </p:spPr>
        <p:txBody>
          <a:bodyPr/>
          <a:lstStyle>
            <a:lvl1pPr marL="0" indent="0">
              <a:buNone/>
              <a:defRPr/>
            </a:lvl1pPr>
          </a:lstStyle>
          <a:p>
            <a:endParaRPr lang="nl-NL" dirty="0"/>
          </a:p>
        </p:txBody>
      </p:sp>
      <p:sp>
        <p:nvSpPr>
          <p:cNvPr id="16" name="TextBox 15"/>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17" name="Slide Number Placeholder 5"/>
          <p:cNvSpPr>
            <a:spLocks noGrp="1"/>
          </p:cNvSpPr>
          <p:nvPr>
            <p:ph type="sldNum" sz="quarter" idx="4"/>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endParaRPr lang="nl-NL" dirty="0"/>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09320"/>
          </a:xfrm>
          <a:prstGeom prst="rect">
            <a:avLst/>
          </a:prstGeom>
        </p:spPr>
      </p:pic>
    </p:spTree>
    <p:extLst>
      <p:ext uri="{BB962C8B-B14F-4D97-AF65-F5344CB8AC3E}">
        <p14:creationId xmlns:p14="http://schemas.microsoft.com/office/powerpoint/2010/main" val="40712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Picture Placeholder 4"/>
          <p:cNvSpPr>
            <a:spLocks noGrp="1"/>
          </p:cNvSpPr>
          <p:nvPr>
            <p:ph type="pic" sz="quarter" idx="10"/>
          </p:nvPr>
        </p:nvSpPr>
        <p:spPr>
          <a:xfrm>
            <a:off x="1098550" y="2134799"/>
            <a:ext cx="6948000" cy="3852000"/>
          </a:xfrm>
        </p:spPr>
        <p:txBody>
          <a:bodyPr/>
          <a:lstStyle>
            <a:lvl1pPr marL="0" indent="0">
              <a:buNone/>
              <a:defRPr/>
            </a:lvl1pPr>
          </a:lstStyle>
          <a:p>
            <a:endParaRPr lang="nl-NL" dirty="0"/>
          </a:p>
        </p:txBody>
      </p:sp>
      <p:sp>
        <p:nvSpPr>
          <p:cNvPr id="11" name="TextBox 10"/>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12" name="Slide Number Placeholder 5"/>
          <p:cNvSpPr>
            <a:spLocks noGrp="1"/>
          </p:cNvSpPr>
          <p:nvPr>
            <p:ph type="sldNum" sz="quarter" idx="4"/>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endParaRPr lang="nl-NL" dirty="0"/>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237312"/>
          </a:xfrm>
          <a:prstGeom prst="rect">
            <a:avLst/>
          </a:prstGeom>
        </p:spPr>
      </p:pic>
    </p:spTree>
    <p:extLst>
      <p:ext uri="{BB962C8B-B14F-4D97-AF65-F5344CB8AC3E}">
        <p14:creationId xmlns:p14="http://schemas.microsoft.com/office/powerpoint/2010/main" val="7241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ontent Placeholder 3"/>
          <p:cNvSpPr>
            <a:spLocks noGrp="1"/>
          </p:cNvSpPr>
          <p:nvPr>
            <p:ph sz="half" idx="2"/>
          </p:nvPr>
        </p:nvSpPr>
        <p:spPr>
          <a:xfrm>
            <a:off x="4692650" y="2134800"/>
            <a:ext cx="3314700" cy="3877200"/>
          </a:xfrm>
        </p:spPr>
        <p:txBody>
          <a:bodyPr/>
          <a:lstStyle>
            <a:lvl1pPr>
              <a:defRPr sz="1600" b="0" i="0" baseline="0"/>
            </a:lvl1pPr>
            <a:lvl2pPr>
              <a:defRPr sz="1600" b="0" i="0" baseline="0"/>
            </a:lvl2pPr>
            <a:lvl3pPr>
              <a:defRPr sz="1600" b="0" i="0" baseline="0"/>
            </a:lvl3pPr>
            <a:lvl4pPr>
              <a:defRPr sz="1600" b="0" i="0" baseline="0"/>
            </a:lvl4pPr>
            <a:lvl5pPr>
              <a:defRPr sz="1600" b="0" i="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0"/>
          </p:nvPr>
        </p:nvSpPr>
        <p:spPr>
          <a:xfrm>
            <a:off x="1098000" y="2134800"/>
            <a:ext cx="3312000" cy="387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1" name="TextBox 10"/>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12" name="Slide Number Placeholder 5"/>
          <p:cNvSpPr>
            <a:spLocks noGrp="1"/>
          </p:cNvSpPr>
          <p:nvPr>
            <p:ph type="sldNum" sz="quarter" idx="4"/>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endParaRPr lang="nl-NL" dirty="0"/>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81328"/>
          </a:xfrm>
          <a:prstGeom prst="rect">
            <a:avLst/>
          </a:prstGeom>
        </p:spPr>
      </p:pic>
    </p:spTree>
    <p:extLst>
      <p:ext uri="{BB962C8B-B14F-4D97-AF65-F5344CB8AC3E}">
        <p14:creationId xmlns:p14="http://schemas.microsoft.com/office/powerpoint/2010/main" val="52482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nhoud van twee">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1" y="1981200"/>
            <a:ext cx="3810000" cy="41148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1" y="1981200"/>
            <a:ext cx="3810000" cy="41148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xfrm>
            <a:off x="685801" y="6248400"/>
            <a:ext cx="1905000" cy="457200"/>
          </a:xfrm>
          <a:prstGeom prst="rect">
            <a:avLst/>
          </a:prstGeom>
          <a:ln/>
        </p:spPr>
        <p:txBody>
          <a:bodyPr lIns="79681" tIns="39840" rIns="79681" bIns="39840"/>
          <a:lstStyle>
            <a:lvl1pPr>
              <a:defRPr/>
            </a:lvl1pPr>
          </a:lstStyle>
          <a:p>
            <a:pPr>
              <a:defRPr/>
            </a:pPr>
            <a:endParaRPr lang="nl-NL" dirty="0"/>
          </a:p>
        </p:txBody>
      </p:sp>
      <p:sp>
        <p:nvSpPr>
          <p:cNvPr id="6" name="Rectangle 5"/>
          <p:cNvSpPr>
            <a:spLocks noGrp="1" noChangeArrowheads="1"/>
          </p:cNvSpPr>
          <p:nvPr>
            <p:ph type="ftr" sz="quarter" idx="11"/>
          </p:nvPr>
        </p:nvSpPr>
        <p:spPr>
          <a:xfrm>
            <a:off x="3124201" y="6248400"/>
            <a:ext cx="2895600" cy="457200"/>
          </a:xfrm>
          <a:prstGeom prst="rect">
            <a:avLst/>
          </a:prstGeom>
          <a:ln/>
        </p:spPr>
        <p:txBody>
          <a:bodyPr lIns="79681" tIns="39840" rIns="79681" bIns="39840"/>
          <a:lstStyle>
            <a:lvl1pPr>
              <a:defRPr/>
            </a:lvl1pPr>
          </a:lstStyle>
          <a:p>
            <a:pPr>
              <a:defRPr/>
            </a:pPr>
            <a:endParaRPr lang="nl-NL"/>
          </a:p>
        </p:txBody>
      </p:sp>
      <p:sp>
        <p:nvSpPr>
          <p:cNvPr id="7" name="Rectangle 6"/>
          <p:cNvSpPr>
            <a:spLocks noGrp="1" noChangeArrowheads="1"/>
          </p:cNvSpPr>
          <p:nvPr>
            <p:ph type="sldNum" sz="quarter" idx="12"/>
          </p:nvPr>
        </p:nvSpPr>
        <p:spPr>
          <a:xfrm>
            <a:off x="6553202" y="6248400"/>
            <a:ext cx="1905000" cy="457200"/>
          </a:xfrm>
          <a:prstGeom prst="rect">
            <a:avLst/>
          </a:prstGeom>
          <a:ln/>
        </p:spPr>
        <p:txBody>
          <a:bodyPr lIns="79681" tIns="39840" rIns="79681" bIns="39840"/>
          <a:lstStyle>
            <a:lvl1pPr>
              <a:defRPr/>
            </a:lvl1pPr>
          </a:lstStyle>
          <a:p>
            <a:pPr>
              <a:defRPr/>
            </a:pPr>
            <a:fld id="{9B485D0A-61FC-4BE2-89EB-02AF9A9C26CF}" type="slidenum">
              <a:rPr lang="nl-NL"/>
              <a:pPr>
                <a:defRPr/>
              </a:pPr>
              <a:t>‹nr.›</a:t>
            </a:fld>
            <a:endParaRPr lang="nl-NL"/>
          </a:p>
        </p:txBody>
      </p:sp>
      <p:grpSp>
        <p:nvGrpSpPr>
          <p:cNvPr id="8" name="Groep 7"/>
          <p:cNvGrpSpPr/>
          <p:nvPr userDrawn="1"/>
        </p:nvGrpSpPr>
        <p:grpSpPr>
          <a:xfrm>
            <a:off x="472442" y="6162824"/>
            <a:ext cx="2385060" cy="990394"/>
            <a:chOff x="472440" y="6162821"/>
            <a:chExt cx="2385060" cy="990394"/>
          </a:xfrm>
        </p:grpSpPr>
        <p:pic>
          <p:nvPicPr>
            <p:cNvPr id="9" name="Afbeelding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440" y="6162821"/>
              <a:ext cx="1196340" cy="405619"/>
            </a:xfrm>
            <a:prstGeom prst="rect">
              <a:avLst/>
            </a:prstGeom>
          </p:spPr>
        </p:pic>
        <p:sp>
          <p:nvSpPr>
            <p:cNvPr id="10" name="Tekstvak 9"/>
            <p:cNvSpPr txBox="1"/>
            <p:nvPr/>
          </p:nvSpPr>
          <p:spPr>
            <a:xfrm>
              <a:off x="661987" y="6568440"/>
              <a:ext cx="2195513" cy="584775"/>
            </a:xfrm>
            <a:prstGeom prst="rect">
              <a:avLst/>
            </a:prstGeom>
            <a:noFill/>
          </p:spPr>
          <p:txBody>
            <a:bodyPr wrap="square" rtlCol="0">
              <a:spAutoFit/>
            </a:bodyPr>
            <a:lstStyle/>
            <a:p>
              <a:r>
                <a:rPr lang="nl-NL" b="1" dirty="0">
                  <a:solidFill>
                    <a:srgbClr val="FF0066"/>
                  </a:solidFill>
                </a:rPr>
                <a:t>University of </a:t>
              </a:r>
              <a:r>
                <a:rPr lang="nl-NL" b="1" dirty="0" err="1">
                  <a:solidFill>
                    <a:srgbClr val="FF0066"/>
                  </a:solidFill>
                </a:rPr>
                <a:t>Applied</a:t>
              </a:r>
              <a:r>
                <a:rPr lang="nl-NL" b="1" dirty="0">
                  <a:solidFill>
                    <a:srgbClr val="FF0066"/>
                  </a:solidFill>
                </a:rPr>
                <a:t> Sciences</a:t>
              </a:r>
            </a:p>
          </p:txBody>
        </p:sp>
      </p:grpSp>
      <p:sp>
        <p:nvSpPr>
          <p:cNvPr id="12" name="Tijdelijke aanduiding voor inhoud 11"/>
          <p:cNvSpPr>
            <a:spLocks noGrp="1"/>
          </p:cNvSpPr>
          <p:nvPr>
            <p:ph sz="quarter" idx="13"/>
          </p:nvPr>
        </p:nvSpPr>
        <p:spPr>
          <a:xfrm>
            <a:off x="6943728" y="6365875"/>
            <a:ext cx="914400" cy="914400"/>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3" name="Afbeelding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789" y="6363738"/>
            <a:ext cx="1909572" cy="295656"/>
          </a:xfrm>
          <a:prstGeom prst="rect">
            <a:avLst/>
          </a:prstGeom>
        </p:spPr>
      </p:pic>
    </p:spTree>
    <p:extLst>
      <p:ext uri="{BB962C8B-B14F-4D97-AF65-F5344CB8AC3E}">
        <p14:creationId xmlns:p14="http://schemas.microsoft.com/office/powerpoint/2010/main" val="16315091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2130425"/>
            <a:ext cx="7772400" cy="1470025"/>
          </a:xfrm>
        </p:spPr>
        <p:txBody>
          <a:bodyPr/>
          <a:lstStyle>
            <a:lvl1pPr>
              <a:defRPr sz="3600">
                <a:latin typeface="Arial" charset="0"/>
              </a:defRPr>
            </a:lvl1pPr>
          </a:lstStyle>
          <a:p>
            <a:r>
              <a:rPr lang="nl-NL"/>
              <a:t>Klik om het opmaakprofiel te bewerken</a:t>
            </a:r>
          </a:p>
        </p:txBody>
      </p:sp>
      <p:sp>
        <p:nvSpPr>
          <p:cNvPr id="1300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2DF75FD0-47C6-4AB8-95EB-99030103EF9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426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9E44D5-59A4-4289-91B3-2113AD73DEB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0854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DCE1E-5106-41D7-B950-DBC3F62AC9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8702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1115512" y="2132856"/>
            <a:ext cx="6948000" cy="387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3448"/>
            <a:ext cx="9144000" cy="6858000"/>
          </a:xfrm>
          <a:prstGeom prst="rect">
            <a:avLst/>
          </a:prstGeom>
        </p:spPr>
      </p:pic>
    </p:spTree>
    <p:extLst>
      <p:ext uri="{BB962C8B-B14F-4D97-AF65-F5344CB8AC3E}">
        <p14:creationId xmlns:p14="http://schemas.microsoft.com/office/powerpoint/2010/main" val="42935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485D0A-61FC-4BE2-89EB-02AF9A9C26C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8105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034B6-0D08-4114-ADDC-B6880AF1299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9813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2D7688-BA66-46B6-9725-4A9DE773928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037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5CB783-D32E-460D-B666-BC686B4019B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3918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7C215-7965-4487-8043-96D26246AD32}"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0061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449F65-7909-44D0-91A1-F8B6BDFB212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2408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CB72E-0DB8-49D6-A6C5-97CA420DD57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683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9DA6C-0F45-4E76-BCDB-451F30BAF69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537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8000" y="5085184"/>
            <a:ext cx="6948000" cy="360040"/>
          </a:xfrm>
        </p:spPr>
        <p:txBody>
          <a:bodyPr/>
          <a:lstStyle>
            <a:lvl1pPr algn="l">
              <a:defRPr sz="2600" b="1" cap="all" baseline="0">
                <a:latin typeface="Verdana"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1098000" y="918000"/>
            <a:ext cx="5112000" cy="3877200"/>
          </a:xfrm>
        </p:spPr>
        <p:txBody>
          <a:bodyPr anchor="b"/>
          <a:lstStyle>
            <a:lvl1pPr marL="0" indent="0">
              <a:buNone/>
              <a:defRPr sz="16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Slide Number Placeholder 5"/>
          <p:cNvSpPr>
            <a:spLocks noGrp="1"/>
          </p:cNvSpPr>
          <p:nvPr>
            <p:ph type="sldNum" sz="quarter" idx="4"/>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a:t>
            </a:r>
          </a:p>
        </p:txBody>
      </p: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09320"/>
          </a:xfrm>
          <a:prstGeom prst="rect">
            <a:avLst/>
          </a:prstGeom>
        </p:spPr>
      </p:pic>
    </p:spTree>
    <p:extLst>
      <p:ext uri="{BB962C8B-B14F-4D97-AF65-F5344CB8AC3E}">
        <p14:creationId xmlns:p14="http://schemas.microsoft.com/office/powerpoint/2010/main" val="261764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98000" y="2134800"/>
            <a:ext cx="3313112" cy="3877200"/>
          </a:xfrm>
        </p:spPr>
        <p:txBody>
          <a:bodyPr/>
          <a:lstStyle>
            <a:lvl1pPr>
              <a:defRPr sz="1600" b="0" i="0" baseline="0"/>
            </a:lvl1pPr>
            <a:lvl2pPr>
              <a:defRPr sz="1600" b="0" i="0" baseline="0"/>
            </a:lvl2pPr>
            <a:lvl3pPr>
              <a:defRPr sz="1600" b="0" i="0" baseline="0"/>
            </a:lvl3pPr>
            <a:lvl4pPr>
              <a:defRPr sz="1600" b="0" i="0" baseline="0"/>
            </a:lvl4pPr>
            <a:lvl5pPr>
              <a:defRPr sz="1600" b="0" i="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92650" y="2134800"/>
            <a:ext cx="3314700" cy="3877200"/>
          </a:xfrm>
        </p:spPr>
        <p:txBody>
          <a:bodyPr/>
          <a:lstStyle>
            <a:lvl1pPr>
              <a:defRPr sz="1600" b="0" i="0" baseline="0"/>
            </a:lvl1pPr>
            <a:lvl2pPr>
              <a:defRPr sz="1600" b="0" i="0" baseline="0"/>
            </a:lvl2pPr>
            <a:lvl3pPr>
              <a:defRPr sz="1600" b="0" i="0" baseline="0"/>
            </a:lvl3pPr>
            <a:lvl4pPr>
              <a:defRPr sz="1600" b="0" i="0" baseline="0"/>
            </a:lvl4pPr>
            <a:lvl5pPr>
              <a:defRPr sz="1600" b="0" i="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4"/>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endParaRPr lang="nl-NL" dirty="0"/>
          </a:p>
        </p:txBody>
      </p:sp>
      <p:pic>
        <p:nvPicPr>
          <p:cNvPr id="5" name="Afbeelding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81328"/>
          </a:xfrm>
          <a:prstGeom prst="rect">
            <a:avLst/>
          </a:prstGeom>
        </p:spPr>
      </p:pic>
    </p:spTree>
    <p:extLst>
      <p:ext uri="{BB962C8B-B14F-4D97-AF65-F5344CB8AC3E}">
        <p14:creationId xmlns:p14="http://schemas.microsoft.com/office/powerpoint/2010/main" val="160315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8000" y="918000"/>
            <a:ext cx="5112000" cy="3564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1098000" y="1535113"/>
            <a:ext cx="3247200" cy="639762"/>
          </a:xfrm>
        </p:spPr>
        <p:txBody>
          <a:bodyPr anchor="t" anchorCtr="0"/>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8000" y="2174875"/>
            <a:ext cx="3312000" cy="3951288"/>
          </a:xfrm>
        </p:spPr>
        <p:txBody>
          <a:bodyPr/>
          <a:lstStyle>
            <a:lvl1pPr>
              <a:defRPr sz="1600" b="0" i="0" baseline="0"/>
            </a:lvl1pPr>
            <a:lvl2pPr>
              <a:defRPr sz="1600" b="0" i="0" baseline="0"/>
            </a:lvl2pPr>
            <a:lvl3pPr>
              <a:defRPr sz="1600" b="0" i="0" baseline="0"/>
            </a:lvl3pPr>
            <a:lvl4pPr>
              <a:defRPr sz="1600" b="0" i="0" baseline="0"/>
            </a:lvl4pPr>
            <a:lvl5pPr>
              <a:defRPr sz="1600" b="0" i="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7200" y="1535113"/>
            <a:ext cx="3315600" cy="639762"/>
          </a:xfrm>
        </p:spPr>
        <p:txBody>
          <a:bodyPr anchor="t" anchorCtr="0"/>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7200" y="2174875"/>
            <a:ext cx="3315600" cy="3951288"/>
          </a:xfrm>
        </p:spPr>
        <p:txBody>
          <a:bodyPr/>
          <a:lstStyle>
            <a:lvl1pPr>
              <a:defRPr sz="1600" baseline="0"/>
            </a:lvl1pPr>
            <a:lvl2pPr>
              <a:defRPr sz="1600" baseline="0"/>
            </a:lvl2pPr>
            <a:lvl3pPr>
              <a:defRPr sz="16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5"/>
          <p:cNvSpPr>
            <a:spLocks noGrp="1"/>
          </p:cNvSpPr>
          <p:nvPr>
            <p:ph type="sldNum" sz="quarter" idx="10"/>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 </a:t>
            </a:r>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09320"/>
          </a:xfrm>
          <a:prstGeom prst="rect">
            <a:avLst/>
          </a:prstGeom>
        </p:spPr>
      </p:pic>
    </p:spTree>
    <p:extLst>
      <p:ext uri="{BB962C8B-B14F-4D97-AF65-F5344CB8AC3E}">
        <p14:creationId xmlns:p14="http://schemas.microsoft.com/office/powerpoint/2010/main" val="81762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0"/>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a:t>
            </a:r>
          </a:p>
        </p:txBody>
      </p:sp>
      <p:pic>
        <p:nvPicPr>
          <p:cNvPr id="3" name="Afbeelding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093296"/>
          </a:xfrm>
          <a:prstGeom prst="rect">
            <a:avLst/>
          </a:prstGeom>
        </p:spPr>
      </p:pic>
    </p:spTree>
    <p:extLst>
      <p:ext uri="{BB962C8B-B14F-4D97-AF65-F5344CB8AC3E}">
        <p14:creationId xmlns:p14="http://schemas.microsoft.com/office/powerpoint/2010/main" val="40017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 </a:t>
            </a:r>
            <a:fld id="{376223AB-660F-4378-B3FC-2DD296FE5D05}" type="slidenum">
              <a:rPr lang="nl-NL" smtClean="0"/>
              <a:pPr/>
              <a:t>‹nr.›</a:t>
            </a:fld>
            <a:endParaRPr lang="nl-NL" dirty="0"/>
          </a:p>
        </p:txBody>
      </p:sp>
      <p:pic>
        <p:nvPicPr>
          <p:cNvPr id="2" name="Afbeelding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021288"/>
          </a:xfrm>
          <a:prstGeom prst="rect">
            <a:avLst/>
          </a:prstGeom>
        </p:spPr>
      </p:pic>
    </p:spTree>
    <p:extLst>
      <p:ext uri="{BB962C8B-B14F-4D97-AF65-F5344CB8AC3E}">
        <p14:creationId xmlns:p14="http://schemas.microsoft.com/office/powerpoint/2010/main" val="4844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8000" y="5040000"/>
            <a:ext cx="6912000" cy="360000"/>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098000" y="918000"/>
            <a:ext cx="511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98000" y="5445224"/>
            <a:ext cx="691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Afbeelding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09320"/>
          </a:xfrm>
          <a:prstGeom prst="rect">
            <a:avLst/>
          </a:prstGeom>
        </p:spPr>
      </p:pic>
    </p:spTree>
    <p:extLst>
      <p:ext uri="{BB962C8B-B14F-4D97-AF65-F5344CB8AC3E}">
        <p14:creationId xmlns:p14="http://schemas.microsoft.com/office/powerpoint/2010/main" val="135257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p:cNvSpPr txBox="1"/>
          <p:nvPr userDrawn="1"/>
        </p:nvSpPr>
        <p:spPr>
          <a:xfrm>
            <a:off x="5706000" y="6426000"/>
            <a:ext cx="2196000" cy="205184"/>
          </a:xfrm>
          <a:prstGeom prst="rect">
            <a:avLst/>
          </a:prstGeom>
          <a:noFill/>
        </p:spPr>
        <p:txBody>
          <a:bodyPr wrap="square" lIns="0" tIns="0" rIns="0" bIns="0" rtlCol="0">
            <a:spAutoFit/>
          </a:bodyPr>
          <a:lstStyle/>
          <a:p>
            <a:pPr algn="r">
              <a:lnSpc>
                <a:spcPts val="1600"/>
              </a:lnSpc>
            </a:pPr>
            <a:r>
              <a:rPr lang="en-US" sz="1000" baseline="0">
                <a:solidFill>
                  <a:srgbClr val="757575"/>
                </a:solidFill>
              </a:rPr>
              <a:t>9 april 2014</a:t>
            </a:r>
            <a:endParaRPr lang="en-US" sz="1000" baseline="0" dirty="0">
              <a:solidFill>
                <a:srgbClr val="757575"/>
              </a:solidFill>
            </a:endParaRPr>
          </a:p>
        </p:txBody>
      </p:sp>
      <p:sp>
        <p:nvSpPr>
          <p:cNvPr id="9" name="Slide Number Placeholder 5"/>
          <p:cNvSpPr>
            <a:spLocks noGrp="1"/>
          </p:cNvSpPr>
          <p:nvPr>
            <p:ph type="sldNum" sz="quarter" idx="10"/>
          </p:nvPr>
        </p:nvSpPr>
        <p:spPr>
          <a:xfrm>
            <a:off x="8460000" y="6426000"/>
            <a:ext cx="720000" cy="180000"/>
          </a:xfrm>
          <a:prstGeom prst="rect">
            <a:avLst/>
          </a:prstGeom>
        </p:spPr>
        <p:txBody>
          <a:bodyPr vert="horz" lIns="0" tIns="0" rIns="0" bIns="0" rtlCol="0" anchor="t" anchorCtr="0"/>
          <a:lstStyle>
            <a:lvl1pPr algn="l">
              <a:lnSpc>
                <a:spcPts val="1600"/>
              </a:lnSpc>
              <a:defRPr sz="1000" baseline="0">
                <a:solidFill>
                  <a:schemeClr val="accent1"/>
                </a:solidFill>
              </a:defRPr>
            </a:lvl1pPr>
          </a:lstStyle>
          <a:p>
            <a:r>
              <a:rPr lang="nl-NL" dirty="0"/>
              <a:t>| </a:t>
            </a:r>
            <a:fld id="{376223AB-660F-4378-B3FC-2DD296FE5D05}" type="slidenum">
              <a:rPr lang="nl-NL" smtClean="0"/>
              <a:pPr/>
              <a:t>‹nr.›</a:t>
            </a:fld>
            <a:endParaRPr lang="nl-NL" dirty="0"/>
          </a:p>
        </p:txBody>
      </p: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381328"/>
          </a:xfrm>
          <a:prstGeom prst="rect">
            <a:avLst/>
          </a:prstGeom>
        </p:spPr>
      </p:pic>
    </p:spTree>
    <p:extLst>
      <p:ext uri="{BB962C8B-B14F-4D97-AF65-F5344CB8AC3E}">
        <p14:creationId xmlns:p14="http://schemas.microsoft.com/office/powerpoint/2010/main" val="339940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98000" y="918000"/>
            <a:ext cx="5112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1098000" y="2123999"/>
            <a:ext cx="6948000" cy="387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err="1"/>
              <a:t>Fith</a:t>
            </a:r>
            <a:r>
              <a:rPr lang="en-GB" dirty="0"/>
              <a:t> </a:t>
            </a:r>
            <a:r>
              <a:rPr lang="en-GB" dirty="0" err="1"/>
              <a:t>leve</a:t>
            </a:r>
            <a:endParaRPr lang="en-GB" dirty="0"/>
          </a:p>
        </p:txBody>
      </p:sp>
      <p:sp>
        <p:nvSpPr>
          <p:cNvPr id="1033" name="Text Box 9"/>
          <p:cNvSpPr txBox="1">
            <a:spLocks noChangeArrowheads="1"/>
          </p:cNvSpPr>
          <p:nvPr/>
        </p:nvSpPr>
        <p:spPr bwMode="auto">
          <a:xfrm>
            <a:off x="1227138" y="365125"/>
            <a:ext cx="640556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nl-NL" sz="800" b="1">
              <a:solidFill>
                <a:srgbClr val="C0C0C0"/>
              </a:solidFill>
            </a:endParaRPr>
          </a:p>
        </p:txBody>
      </p:sp>
      <p:sp>
        <p:nvSpPr>
          <p:cNvPr id="1038" name="Text Box 14"/>
          <p:cNvSpPr txBox="1">
            <a:spLocks noChangeArrowheads="1"/>
          </p:cNvSpPr>
          <p:nvPr/>
        </p:nvSpPr>
        <p:spPr bwMode="auto">
          <a:xfrm>
            <a:off x="1287463" y="6467475"/>
            <a:ext cx="48577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nl-NL" sz="800" b="1">
              <a:solidFill>
                <a:srgbClr val="C0C0C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 id="214748369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fontAlgn="base">
        <a:lnSpc>
          <a:spcPts val="2600"/>
        </a:lnSpc>
        <a:spcBef>
          <a:spcPts val="0"/>
        </a:spcBef>
        <a:spcAft>
          <a:spcPct val="0"/>
        </a:spcAft>
        <a:defRPr sz="2600" b="1" baseline="0">
          <a:solidFill>
            <a:schemeClr val="accent1"/>
          </a:solidFill>
          <a:latin typeface="Verdana" pitchFamily="34" charset="0"/>
          <a:ea typeface="+mj-ea"/>
          <a:cs typeface="+mj-cs"/>
        </a:defRPr>
      </a:lvl1pPr>
      <a:lvl2pPr algn="l" rtl="0" fontAlgn="base">
        <a:spcBef>
          <a:spcPct val="50000"/>
        </a:spcBef>
        <a:spcAft>
          <a:spcPct val="0"/>
        </a:spcAft>
        <a:defRPr sz="2600" b="1">
          <a:solidFill>
            <a:schemeClr val="tx2"/>
          </a:solidFill>
          <a:latin typeface="Verdana" pitchFamily="34" charset="0"/>
        </a:defRPr>
      </a:lvl2pPr>
      <a:lvl3pPr algn="l" rtl="0" fontAlgn="base">
        <a:spcBef>
          <a:spcPct val="50000"/>
        </a:spcBef>
        <a:spcAft>
          <a:spcPct val="0"/>
        </a:spcAft>
        <a:defRPr sz="2600" b="1">
          <a:solidFill>
            <a:schemeClr val="tx2"/>
          </a:solidFill>
          <a:latin typeface="Verdana" pitchFamily="34" charset="0"/>
        </a:defRPr>
      </a:lvl3pPr>
      <a:lvl4pPr algn="l" rtl="0" fontAlgn="base">
        <a:spcBef>
          <a:spcPct val="50000"/>
        </a:spcBef>
        <a:spcAft>
          <a:spcPct val="0"/>
        </a:spcAft>
        <a:defRPr sz="2600" b="1">
          <a:solidFill>
            <a:schemeClr val="tx2"/>
          </a:solidFill>
          <a:latin typeface="Verdana" pitchFamily="34" charset="0"/>
        </a:defRPr>
      </a:lvl4pPr>
      <a:lvl5pPr algn="l" rtl="0" fontAlgn="base">
        <a:spcBef>
          <a:spcPct val="50000"/>
        </a:spcBef>
        <a:spcAft>
          <a:spcPct val="0"/>
        </a:spcAft>
        <a:defRPr sz="2600" b="1">
          <a:solidFill>
            <a:schemeClr val="tx2"/>
          </a:solidFill>
          <a:latin typeface="Verdana" pitchFamily="34" charset="0"/>
        </a:defRPr>
      </a:lvl5pPr>
      <a:lvl6pPr marL="457200" algn="l" rtl="0" fontAlgn="base">
        <a:spcBef>
          <a:spcPct val="50000"/>
        </a:spcBef>
        <a:spcAft>
          <a:spcPct val="0"/>
        </a:spcAft>
        <a:defRPr sz="2600" b="1">
          <a:solidFill>
            <a:schemeClr val="tx2"/>
          </a:solidFill>
          <a:latin typeface="Verdana" pitchFamily="34" charset="0"/>
        </a:defRPr>
      </a:lvl6pPr>
      <a:lvl7pPr marL="914400" algn="l" rtl="0" fontAlgn="base">
        <a:spcBef>
          <a:spcPct val="50000"/>
        </a:spcBef>
        <a:spcAft>
          <a:spcPct val="0"/>
        </a:spcAft>
        <a:defRPr sz="2600" b="1">
          <a:solidFill>
            <a:schemeClr val="tx2"/>
          </a:solidFill>
          <a:latin typeface="Verdana" pitchFamily="34" charset="0"/>
        </a:defRPr>
      </a:lvl7pPr>
      <a:lvl8pPr marL="1371600" algn="l" rtl="0" fontAlgn="base">
        <a:spcBef>
          <a:spcPct val="50000"/>
        </a:spcBef>
        <a:spcAft>
          <a:spcPct val="0"/>
        </a:spcAft>
        <a:defRPr sz="2600" b="1">
          <a:solidFill>
            <a:schemeClr val="tx2"/>
          </a:solidFill>
          <a:latin typeface="Verdana" pitchFamily="34" charset="0"/>
        </a:defRPr>
      </a:lvl8pPr>
      <a:lvl9pPr marL="1828800" algn="l" rtl="0" fontAlgn="base">
        <a:spcBef>
          <a:spcPct val="50000"/>
        </a:spcBef>
        <a:spcAft>
          <a:spcPct val="0"/>
        </a:spcAft>
        <a:defRPr sz="2600" b="1">
          <a:solidFill>
            <a:schemeClr val="tx2"/>
          </a:solidFill>
          <a:latin typeface="Verdana" pitchFamily="34" charset="0"/>
        </a:defRPr>
      </a:lvl9pPr>
    </p:titleStyle>
    <p:bodyStyle>
      <a:lvl1pPr marL="180000" indent="-180000" algn="l" rtl="0" fontAlgn="base">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het opmaakprofiel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eaLnBrk="0" hangingPunct="0">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eaLnBrk="0" hangingPunct="0">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eaLnBrk="0" hangingPunct="0">
              <a:defRPr/>
            </a:pPr>
            <a:fld id="{1A9D4E73-8F28-4A5D-A9B8-018B849FDBF2}" type="slidenum">
              <a:rPr lang="nl-NL">
                <a:solidFill>
                  <a:srgbClr val="000000"/>
                </a:solidFill>
              </a:rPr>
              <a:pPr eaLnBrk="0" hangingPunct="0">
                <a:defRPr/>
              </a:pPr>
              <a:t>‹nr.›</a:t>
            </a:fld>
            <a:endParaRPr lang="nl-NL">
              <a:solidFill>
                <a:srgbClr val="000000"/>
              </a:solidFill>
            </a:endParaRPr>
          </a:p>
        </p:txBody>
      </p:sp>
    </p:spTree>
    <p:extLst>
      <p:ext uri="{BB962C8B-B14F-4D97-AF65-F5344CB8AC3E}">
        <p14:creationId xmlns:p14="http://schemas.microsoft.com/office/powerpoint/2010/main" val="29984905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PNGOo9ituPY"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gif"/><Relationship Id="rId7" Type="http://schemas.openxmlformats.org/officeDocument/2006/relationships/hyperlink" Target="http://www.eburon.n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www.alignment.nu/" TargetMode="External"/><Relationship Id="rId5" Type="http://schemas.openxmlformats.org/officeDocument/2006/relationships/hyperlink" Target="http://www.largescaleinterventions.com/" TargetMode="External"/><Relationship Id="rId10" Type="http://schemas.openxmlformats.org/officeDocument/2006/relationships/image" Target="../media/image31.jpeg"/><Relationship Id="rId4" Type="http://schemas.openxmlformats.org/officeDocument/2006/relationships/hyperlink" Target="http://www.tonnievanderzouwen.nl/" TargetMode="External"/><Relationship Id="rId9"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5887" y="1412776"/>
            <a:ext cx="8064896" cy="355600"/>
          </a:xfrm>
        </p:spPr>
        <p:txBody>
          <a:bodyPr/>
          <a:lstStyle/>
          <a:p>
            <a:pPr>
              <a:lnSpc>
                <a:spcPct val="100000"/>
              </a:lnSpc>
              <a:spcAft>
                <a:spcPts val="1200"/>
              </a:spcAft>
            </a:pPr>
            <a:r>
              <a:rPr lang="nl-NL" sz="3200" dirty="0"/>
              <a:t>Large Scale </a:t>
            </a:r>
            <a:r>
              <a:rPr lang="nl-NL" sz="3200" dirty="0" err="1"/>
              <a:t>interventions</a:t>
            </a:r>
            <a:r>
              <a:rPr lang="nl-NL" sz="3200" dirty="0"/>
              <a:t> in programma’s</a:t>
            </a:r>
            <a:endParaRPr lang="en-GB" sz="3200" dirty="0"/>
          </a:p>
        </p:txBody>
      </p:sp>
      <p:sp>
        <p:nvSpPr>
          <p:cNvPr id="3" name="Ondertitel 2"/>
          <p:cNvSpPr>
            <a:spLocks noGrp="1"/>
          </p:cNvSpPr>
          <p:nvPr>
            <p:ph type="subTitle" idx="1"/>
          </p:nvPr>
        </p:nvSpPr>
        <p:spPr>
          <a:xfrm>
            <a:off x="807566" y="2852936"/>
            <a:ext cx="7810553" cy="864096"/>
          </a:xfrm>
        </p:spPr>
        <p:txBody>
          <a:bodyPr/>
          <a:lstStyle/>
          <a:p>
            <a:r>
              <a:rPr lang="nl-NL" sz="2400" dirty="0"/>
              <a:t>Van ‘communiceren’ naar interactie</a:t>
            </a:r>
          </a:p>
          <a:p>
            <a:endParaRPr lang="nl-NL" sz="2400" dirty="0"/>
          </a:p>
          <a:p>
            <a:endParaRPr lang="nl-NL" sz="2400" dirty="0"/>
          </a:p>
          <a:p>
            <a:endParaRPr lang="nl-NL" sz="2400" dirty="0"/>
          </a:p>
          <a:p>
            <a:endParaRPr lang="nl-NL" sz="2400" dirty="0"/>
          </a:p>
          <a:p>
            <a:endParaRPr lang="nl-NL" sz="2400" dirty="0"/>
          </a:p>
        </p:txBody>
      </p:sp>
      <p:pic>
        <p:nvPicPr>
          <p:cNvPr id="1026" name="Picture 2" descr="C:\Users\Tonnie\Documents\Avans lector\lectorale rede\figuren\Figuur 0, voorblad foto met be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4418908"/>
            <a:ext cx="2753059" cy="1823443"/>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2"/>
          <p:cNvSpPr txBox="1">
            <a:spLocks/>
          </p:cNvSpPr>
          <p:nvPr/>
        </p:nvSpPr>
        <p:spPr bwMode="auto">
          <a:xfrm>
            <a:off x="3779912" y="4149080"/>
            <a:ext cx="504056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lnSpc>
                <a:spcPct val="100000"/>
              </a:lnSpc>
              <a:spcBef>
                <a:spcPts val="0"/>
              </a:spcBef>
              <a:spcAft>
                <a:spcPct val="0"/>
              </a:spcAft>
              <a:buClr>
                <a:schemeClr val="accent1"/>
              </a:buClr>
              <a:buFont typeface="Verdana" pitchFamily="34" charset="0"/>
              <a:buNone/>
              <a:defRPr sz="1600" b="1" i="0" baseline="0">
                <a:solidFill>
                  <a:schemeClr val="tx1"/>
                </a:solidFill>
                <a:latin typeface="Vardana"/>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pPr>
            <a:r>
              <a:rPr lang="nl-NL" sz="2400" kern="0" dirty="0"/>
              <a:t>Dr. Tonnie van der Zouwen MCM</a:t>
            </a:r>
          </a:p>
          <a:p>
            <a:r>
              <a:rPr lang="nl-NL" sz="1800" kern="0" dirty="0"/>
              <a:t>Lector Sustainable Working and Organising</a:t>
            </a:r>
          </a:p>
          <a:p>
            <a:endParaRPr lang="nl-NL" sz="2400" kern="0" dirty="0"/>
          </a:p>
          <a:p>
            <a:endParaRPr lang="nl-NL" sz="1800" kern="0" dirty="0"/>
          </a:p>
          <a:p>
            <a:r>
              <a:rPr lang="nl-NL" sz="1800" kern="0" dirty="0"/>
              <a:t>PGM Open, 4 februari 2016</a:t>
            </a:r>
          </a:p>
          <a:p>
            <a:endParaRPr lang="nl-NL" sz="2400" kern="0" dirty="0"/>
          </a:p>
          <a:p>
            <a:endParaRPr lang="nl-NL" sz="2400" kern="0" dirty="0"/>
          </a:p>
          <a:p>
            <a:endParaRPr lang="nl-NL" sz="2400" kern="0" dirty="0"/>
          </a:p>
          <a:p>
            <a:endParaRPr lang="nl-NL" sz="2400" kern="0" dirty="0"/>
          </a:p>
          <a:p>
            <a:endParaRPr lang="nl-NL" sz="2400" kern="0" dirty="0"/>
          </a:p>
        </p:txBody>
      </p:sp>
    </p:spTree>
    <p:extLst>
      <p:ext uri="{BB962C8B-B14F-4D97-AF65-F5344CB8AC3E}">
        <p14:creationId xmlns:p14="http://schemas.microsoft.com/office/powerpoint/2010/main" val="8319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1905587" y="980728"/>
            <a:ext cx="7772400" cy="459614"/>
          </a:xfrm>
          <a:noFill/>
        </p:spPr>
        <p:txBody>
          <a:bodyPr/>
          <a:lstStyle/>
          <a:p>
            <a:r>
              <a:rPr lang="nl-NL" altLang="en-US" dirty="0"/>
              <a:t>Wat is LSI?</a:t>
            </a:r>
          </a:p>
        </p:txBody>
      </p:sp>
      <p:sp>
        <p:nvSpPr>
          <p:cNvPr id="5" name="Rectangle 9"/>
          <p:cNvSpPr>
            <a:spLocks noChangeArrowheads="1"/>
          </p:cNvSpPr>
          <p:nvPr/>
        </p:nvSpPr>
        <p:spPr bwMode="auto">
          <a:xfrm>
            <a:off x="1890347" y="1862608"/>
            <a:ext cx="5482005" cy="418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54" tIns="43628" rIns="87254" bIns="43628">
            <a:spAutoFit/>
          </a:bodyPr>
          <a:lstStyle>
            <a:lvl1pPr>
              <a:defRPr sz="1000" i="1">
                <a:solidFill>
                  <a:schemeClr val="tx1"/>
                </a:solidFill>
                <a:latin typeface="Arial" charset="0"/>
              </a:defRPr>
            </a:lvl1pPr>
            <a:lvl2pPr marL="742950" indent="-285750">
              <a:defRPr sz="1000" i="1">
                <a:solidFill>
                  <a:schemeClr val="tx1"/>
                </a:solidFill>
                <a:latin typeface="Arial" charset="0"/>
              </a:defRPr>
            </a:lvl2pPr>
            <a:lvl3pPr marL="1143000" indent="-228600">
              <a:defRPr sz="1000" i="1">
                <a:solidFill>
                  <a:schemeClr val="tx1"/>
                </a:solidFill>
                <a:latin typeface="Arial" charset="0"/>
              </a:defRPr>
            </a:lvl3pPr>
            <a:lvl4pPr marL="1600200" indent="-228600">
              <a:defRPr sz="1000" i="1">
                <a:solidFill>
                  <a:schemeClr val="tx1"/>
                </a:solidFill>
                <a:latin typeface="Arial" charset="0"/>
              </a:defRPr>
            </a:lvl4pPr>
            <a:lvl5pPr marL="2057400" indent="-228600">
              <a:defRPr sz="1000" i="1">
                <a:solidFill>
                  <a:schemeClr val="tx1"/>
                </a:solidFill>
                <a:latin typeface="Arial" charset="0"/>
              </a:defRPr>
            </a:lvl5pPr>
            <a:lvl6pPr marL="2514600" indent="-228600" eaLnBrk="0" fontAlgn="base" hangingPunct="0">
              <a:spcBef>
                <a:spcPct val="0"/>
              </a:spcBef>
              <a:spcAft>
                <a:spcPct val="0"/>
              </a:spcAft>
              <a:defRPr sz="1000" i="1">
                <a:solidFill>
                  <a:schemeClr val="tx1"/>
                </a:solidFill>
                <a:latin typeface="Arial" charset="0"/>
              </a:defRPr>
            </a:lvl6pPr>
            <a:lvl7pPr marL="2971800" indent="-228600" eaLnBrk="0" fontAlgn="base" hangingPunct="0">
              <a:spcBef>
                <a:spcPct val="0"/>
              </a:spcBef>
              <a:spcAft>
                <a:spcPct val="0"/>
              </a:spcAft>
              <a:defRPr sz="1000" i="1">
                <a:solidFill>
                  <a:schemeClr val="tx1"/>
                </a:solidFill>
                <a:latin typeface="Arial" charset="0"/>
              </a:defRPr>
            </a:lvl7pPr>
            <a:lvl8pPr marL="3429000" indent="-228600" eaLnBrk="0" fontAlgn="base" hangingPunct="0">
              <a:spcBef>
                <a:spcPct val="0"/>
              </a:spcBef>
              <a:spcAft>
                <a:spcPct val="0"/>
              </a:spcAft>
              <a:defRPr sz="1000" i="1">
                <a:solidFill>
                  <a:schemeClr val="tx1"/>
                </a:solidFill>
                <a:latin typeface="Arial" charset="0"/>
              </a:defRPr>
            </a:lvl8pPr>
            <a:lvl9pPr marL="3886200" indent="-228600" eaLnBrk="0" fontAlgn="base" hangingPunct="0">
              <a:spcBef>
                <a:spcPct val="0"/>
              </a:spcBef>
              <a:spcAft>
                <a:spcPct val="0"/>
              </a:spcAft>
              <a:defRPr sz="1000" i="1">
                <a:solidFill>
                  <a:schemeClr val="tx1"/>
                </a:solidFill>
                <a:latin typeface="Arial" charset="0"/>
              </a:defRPr>
            </a:lvl9pPr>
          </a:lstStyle>
          <a:p>
            <a:r>
              <a:rPr lang="nl-NL" altLang="en-US" sz="1900" i="0" dirty="0"/>
              <a:t>Large Scale Interventions (LSI) is een </a:t>
            </a:r>
            <a:r>
              <a:rPr lang="nl-NL" altLang="en-US" sz="1900" i="0" u="sng" dirty="0"/>
              <a:t>participatieve veranderbenadering</a:t>
            </a:r>
            <a:r>
              <a:rPr lang="nl-NL" altLang="en-US" sz="1900" i="0" dirty="0"/>
              <a:t>, waarbij het hele systeem van belanghebbenden in </a:t>
            </a:r>
            <a:r>
              <a:rPr lang="nl-NL" altLang="en-US" sz="1900" i="0" u="sng" dirty="0"/>
              <a:t>alle fasen </a:t>
            </a:r>
            <a:r>
              <a:rPr lang="nl-NL" altLang="en-US" sz="1900" i="0" dirty="0"/>
              <a:t>van het traject wordt uitgenodigd om een bijdrage te leveren.</a:t>
            </a:r>
          </a:p>
          <a:p>
            <a:endParaRPr lang="nl-NL" altLang="en-US" sz="1900" i="0" dirty="0"/>
          </a:p>
          <a:p>
            <a:r>
              <a:rPr lang="nl-NL" altLang="en-US" sz="1900" i="0" dirty="0"/>
              <a:t>Een of meer </a:t>
            </a:r>
            <a:r>
              <a:rPr lang="nl-NL" altLang="en-US" sz="1900" i="0" u="sng" dirty="0"/>
              <a:t>interactieve bijeenkomsten</a:t>
            </a:r>
            <a:r>
              <a:rPr lang="nl-NL" altLang="en-US" sz="1900" i="0" dirty="0"/>
              <a:t> met het hele systeem in één ruimte is kenmerkend voor LSI (</a:t>
            </a:r>
            <a:r>
              <a:rPr lang="nl-NL" altLang="en-US" sz="1900" i="0" dirty="0" err="1"/>
              <a:t>whole</a:t>
            </a:r>
            <a:r>
              <a:rPr lang="nl-NL" altLang="en-US" sz="1900" i="0" dirty="0"/>
              <a:t> system in the room).</a:t>
            </a:r>
          </a:p>
          <a:p>
            <a:endParaRPr lang="nl-NL" altLang="en-US" sz="1900" i="0" dirty="0"/>
          </a:p>
          <a:p>
            <a:r>
              <a:rPr lang="nl-NL" altLang="en-US" sz="1900" i="0" dirty="0"/>
              <a:t>De taak/vraagstuk bepaalt wat het systeem is. Wie gaat het aan? Wie heb je nodig voor succes? </a:t>
            </a:r>
          </a:p>
          <a:p>
            <a:endParaRPr lang="nl-NL" altLang="en-US" sz="1900" i="0" dirty="0"/>
          </a:p>
        </p:txBody>
      </p:sp>
    </p:spTree>
    <p:extLst>
      <p:ext uri="{BB962C8B-B14F-4D97-AF65-F5344CB8AC3E}">
        <p14:creationId xmlns:p14="http://schemas.microsoft.com/office/powerpoint/2010/main" val="613669517"/>
      </p:ext>
    </p:extLst>
  </p:cSld>
  <p:clrMapOvr>
    <a:masterClrMapping/>
  </p:clrMapOvr>
  <mc:AlternateContent xmlns:mc="http://schemas.openxmlformats.org/markup-compatibility/2006" xmlns:p14="http://schemas.microsoft.com/office/powerpoint/2010/main">
    <mc:Choice Requires="p14">
      <p:transition spd="slow" p14:dur="2000" advTm="6053"/>
    </mc:Choice>
    <mc:Fallback xmlns="">
      <p:transition spd="slow" advTm="60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90525" y="153988"/>
            <a:ext cx="7772400" cy="673100"/>
          </a:xfrm>
          <a:noFill/>
        </p:spPr>
        <p:txBody>
          <a:bodyPr/>
          <a:lstStyle/>
          <a:p>
            <a:r>
              <a:rPr lang="nl-NL" altLang="en-US" sz="3200" b="1" dirty="0">
                <a:solidFill>
                  <a:srgbClr val="C00000"/>
                </a:solidFill>
                <a:latin typeface="Verdana" panose="020B0604030504040204" pitchFamily="34" charset="0"/>
                <a:ea typeface="Verdana" panose="020B0604030504040204" pitchFamily="34" charset="0"/>
                <a:cs typeface="Verdana" panose="020B0604030504040204" pitchFamily="34" charset="0"/>
              </a:rPr>
              <a:t>Hoofdlijn van een LSI traject</a:t>
            </a:r>
          </a:p>
        </p:txBody>
      </p:sp>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262" y="1091977"/>
            <a:ext cx="8562379" cy="5217343"/>
          </a:xfrm>
          <a:prstGeom prst="rect">
            <a:avLst/>
          </a:prstGeom>
        </p:spPr>
      </p:pic>
    </p:spTree>
    <p:extLst>
      <p:ext uri="{BB962C8B-B14F-4D97-AF65-F5344CB8AC3E}">
        <p14:creationId xmlns:p14="http://schemas.microsoft.com/office/powerpoint/2010/main" val="28162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098000" y="918000"/>
            <a:ext cx="7866488" cy="355600"/>
          </a:xfrm>
        </p:spPr>
        <p:txBody>
          <a:bodyPr/>
          <a:lstStyle/>
          <a:p>
            <a:pPr>
              <a:lnSpc>
                <a:spcPct val="100000"/>
              </a:lnSpc>
              <a:spcAft>
                <a:spcPts val="600"/>
              </a:spcAft>
            </a:pPr>
            <a:r>
              <a:rPr lang="nl-NL" dirty="0"/>
              <a:t>LSI proces wordt op maat gemaakt door een begeleidings-/onderzoeksgroep</a:t>
            </a:r>
          </a:p>
        </p:txBody>
      </p:sp>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44583"/>
            <a:ext cx="9144000" cy="2768833"/>
          </a:xfrm>
          <a:prstGeom prst="rect">
            <a:avLst/>
          </a:prstGeom>
        </p:spPr>
      </p:pic>
    </p:spTree>
    <p:extLst>
      <p:ext uri="{BB962C8B-B14F-4D97-AF65-F5344CB8AC3E}">
        <p14:creationId xmlns:p14="http://schemas.microsoft.com/office/powerpoint/2010/main" val="16193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lv.zcache.nl/de_grappige_hoofdgift_van_de_chef_kok_wens_kaart-r5e4236edce8a4c0494cf408be2ed52fc_vgbaq_8byvr_5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3568" y="548680"/>
            <a:ext cx="4876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4113" name="Text Box 47"/>
          <p:cNvSpPr txBox="1">
            <a:spLocks noChangeArrowheads="1"/>
          </p:cNvSpPr>
          <p:nvPr/>
        </p:nvSpPr>
        <p:spPr bwMode="auto">
          <a:xfrm>
            <a:off x="1187624" y="4526895"/>
            <a:ext cx="71441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nl-NL" altLang="en-US" sz="2800" b="1" dirty="0">
                <a:latin typeface="Arial" pitchFamily="34" charset="0"/>
              </a:rPr>
              <a:t>“</a:t>
            </a:r>
            <a:r>
              <a:rPr lang="nl-NL" altLang="en-US" sz="2400" b="1" dirty="0">
                <a:latin typeface="Arial" pitchFamily="34" charset="0"/>
              </a:rPr>
              <a:t>De beste koks koken met principes en doen hun voordeel met recepten” </a:t>
            </a:r>
          </a:p>
          <a:p>
            <a:pPr algn="ctr">
              <a:spcBef>
                <a:spcPct val="0"/>
              </a:spcBef>
              <a:buFontTx/>
              <a:buNone/>
            </a:pPr>
            <a:br>
              <a:rPr lang="nl-NL" altLang="en-US" sz="2400" b="1" dirty="0">
                <a:latin typeface="Arial" pitchFamily="34" charset="0"/>
              </a:rPr>
            </a:br>
            <a:r>
              <a:rPr lang="nl-NL" altLang="en-US" sz="2400" b="1" dirty="0">
                <a:latin typeface="Arial" pitchFamily="34" charset="0"/>
              </a:rPr>
              <a:t>(</a:t>
            </a:r>
            <a:r>
              <a:rPr lang="nl-NL" altLang="en-US" sz="2400" b="1" dirty="0" err="1">
                <a:latin typeface="Arial" pitchFamily="34" charset="0"/>
              </a:rPr>
              <a:t>Topkok</a:t>
            </a:r>
            <a:r>
              <a:rPr lang="nl-NL" altLang="en-US" sz="2400" b="1" dirty="0">
                <a:latin typeface="Arial" pitchFamily="34" charset="0"/>
              </a:rPr>
              <a:t> </a:t>
            </a:r>
            <a:r>
              <a:rPr lang="nl-NL" altLang="en-US" sz="2400" b="1" dirty="0" err="1">
                <a:latin typeface="Arial" pitchFamily="34" charset="0"/>
              </a:rPr>
              <a:t>Escoffier</a:t>
            </a:r>
            <a:r>
              <a:rPr lang="nl-NL" altLang="en-US" sz="2400" b="1" dirty="0">
                <a:latin typeface="Arial" pitchFamily="34" charset="0"/>
              </a:rPr>
              <a:t>) </a:t>
            </a:r>
          </a:p>
        </p:txBody>
      </p:sp>
    </p:spTree>
    <p:extLst>
      <p:ext uri="{BB962C8B-B14F-4D97-AF65-F5344CB8AC3E}">
        <p14:creationId xmlns:p14="http://schemas.microsoft.com/office/powerpoint/2010/main" val="32162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764704"/>
            <a:ext cx="6066288" cy="355600"/>
          </a:xfrm>
        </p:spPr>
        <p:txBody>
          <a:bodyPr/>
          <a:lstStyle/>
          <a:p>
            <a:r>
              <a:rPr lang="nl-NL" dirty="0"/>
              <a:t>Basisprincipes voor LSI</a:t>
            </a:r>
          </a:p>
        </p:txBody>
      </p:sp>
      <p:sp>
        <p:nvSpPr>
          <p:cNvPr id="4" name="Tijdelijke aanduiding voor inhoud 3"/>
          <p:cNvSpPr>
            <a:spLocks noGrp="1"/>
          </p:cNvSpPr>
          <p:nvPr>
            <p:ph idx="1"/>
          </p:nvPr>
        </p:nvSpPr>
        <p:spPr>
          <a:xfrm>
            <a:off x="1043608" y="1340768"/>
            <a:ext cx="7416928" cy="5184576"/>
          </a:xfrm>
        </p:spPr>
        <p:txBody>
          <a:bodyPr/>
          <a:lstStyle/>
          <a:p>
            <a:pPr marL="361950" indent="-361950">
              <a:spcBef>
                <a:spcPts val="600"/>
              </a:spcBef>
              <a:spcAft>
                <a:spcPts val="1200"/>
              </a:spcAft>
            </a:pPr>
            <a:r>
              <a:rPr lang="nl-NL" sz="2000" b="1" dirty="0">
                <a:solidFill>
                  <a:srgbClr val="C00000"/>
                </a:solidFill>
              </a:rPr>
              <a:t>Systeemdenken: </a:t>
            </a:r>
            <a:br>
              <a:rPr lang="nl-NL" sz="2000" dirty="0"/>
            </a:br>
            <a:r>
              <a:rPr lang="nl-NL" sz="2000" dirty="0"/>
              <a:t>Gebeurtenissen zijn met elkaar verbonden in tijd en ruimte</a:t>
            </a:r>
          </a:p>
          <a:p>
            <a:pPr marL="361950" indent="-361950">
              <a:spcBef>
                <a:spcPts val="600"/>
              </a:spcBef>
              <a:spcAft>
                <a:spcPts val="1200"/>
              </a:spcAft>
            </a:pPr>
            <a:r>
              <a:rPr lang="nl-NL" sz="2000" b="1" dirty="0">
                <a:solidFill>
                  <a:srgbClr val="C00000"/>
                </a:solidFill>
              </a:rPr>
              <a:t>Participatie van belanghebbenden:</a:t>
            </a:r>
            <a:br>
              <a:rPr lang="nl-NL" sz="2000" b="1" dirty="0">
                <a:solidFill>
                  <a:srgbClr val="C00000"/>
                </a:solidFill>
              </a:rPr>
            </a:br>
            <a:r>
              <a:rPr lang="nl-NL" sz="2000" dirty="0"/>
              <a:t>Actieve participatie en zelfmanagement van stakeholders bevordert eigenaarschap voor actie en leren</a:t>
            </a:r>
          </a:p>
          <a:p>
            <a:pPr marL="361950" indent="-361950">
              <a:spcBef>
                <a:spcPts val="600"/>
              </a:spcBef>
              <a:spcAft>
                <a:spcPts val="1200"/>
              </a:spcAft>
            </a:pPr>
            <a:r>
              <a:rPr lang="nl-NL" sz="2000" b="1" dirty="0">
                <a:solidFill>
                  <a:srgbClr val="C00000"/>
                </a:solidFill>
              </a:rPr>
              <a:t>Action learning/research: </a:t>
            </a:r>
            <a:r>
              <a:rPr lang="nl-NL" sz="2000" dirty="0"/>
              <a:t>Denken en doen niet scheiden bevordert reflectievermogen en effectiviteit van handelen</a:t>
            </a:r>
          </a:p>
          <a:p>
            <a:pPr marL="361950" indent="-361950">
              <a:spcBef>
                <a:spcPts val="600"/>
              </a:spcBef>
              <a:spcAft>
                <a:spcPts val="1200"/>
              </a:spcAft>
            </a:pPr>
            <a:r>
              <a:rPr lang="nl-NL" sz="2000" b="1" dirty="0">
                <a:solidFill>
                  <a:srgbClr val="C00000"/>
                </a:solidFill>
              </a:rPr>
              <a:t>Sensemaking:</a:t>
            </a:r>
            <a:r>
              <a:rPr lang="nl-NL" sz="2000" dirty="0"/>
              <a:t> Het delen van perspectieven en ervaringen met hoofd, hart en handen, draagt bij aan het vinden van een gezamenlijke basis voor acties om een gewenste en haalbare toekomst te realiseren.</a:t>
            </a:r>
          </a:p>
        </p:txBody>
      </p:sp>
    </p:spTree>
    <p:extLst>
      <p:ext uri="{BB962C8B-B14F-4D97-AF65-F5344CB8AC3E}">
        <p14:creationId xmlns:p14="http://schemas.microsoft.com/office/powerpoint/2010/main" val="31829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755576" y="595660"/>
            <a:ext cx="7772400" cy="673100"/>
          </a:xfrm>
          <a:noFill/>
        </p:spPr>
        <p:txBody>
          <a:bodyPr/>
          <a:lstStyle/>
          <a:p>
            <a:r>
              <a:rPr lang="nl-NL" dirty="0"/>
              <a:t>Wat is ‘het systeem’ van stakeholders? </a:t>
            </a:r>
          </a:p>
        </p:txBody>
      </p:sp>
      <p:sp>
        <p:nvSpPr>
          <p:cNvPr id="11267" name="Text Box 5"/>
          <p:cNvSpPr txBox="1">
            <a:spLocks noChangeArrowheads="1"/>
          </p:cNvSpPr>
          <p:nvPr/>
        </p:nvSpPr>
        <p:spPr bwMode="auto">
          <a:xfrm>
            <a:off x="3826122" y="1322628"/>
            <a:ext cx="4939811" cy="505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4" tIns="43628" rIns="87254" bIns="43628">
            <a:spAutoFit/>
          </a:bodyPr>
          <a:lstStyle>
            <a:lvl1pPr marL="457200" indent="-457200">
              <a:defRPr sz="1000" i="1">
                <a:solidFill>
                  <a:schemeClr val="tx1"/>
                </a:solidFill>
                <a:latin typeface="Arial" charset="0"/>
              </a:defRPr>
            </a:lvl1pPr>
            <a:lvl2pPr marL="742950" indent="-285750">
              <a:defRPr sz="1000" i="1">
                <a:solidFill>
                  <a:schemeClr val="tx1"/>
                </a:solidFill>
                <a:latin typeface="Arial" charset="0"/>
              </a:defRPr>
            </a:lvl2pPr>
            <a:lvl3pPr marL="1143000" indent="-228600">
              <a:defRPr sz="1000" i="1">
                <a:solidFill>
                  <a:schemeClr val="tx1"/>
                </a:solidFill>
                <a:latin typeface="Arial" charset="0"/>
              </a:defRPr>
            </a:lvl3pPr>
            <a:lvl4pPr marL="1600200" indent="-228600">
              <a:defRPr sz="1000" i="1">
                <a:solidFill>
                  <a:schemeClr val="tx1"/>
                </a:solidFill>
                <a:latin typeface="Arial" charset="0"/>
              </a:defRPr>
            </a:lvl4pPr>
            <a:lvl5pPr marL="2057400" indent="-228600">
              <a:defRPr sz="1000" i="1">
                <a:solidFill>
                  <a:schemeClr val="tx1"/>
                </a:solidFill>
                <a:latin typeface="Arial" charset="0"/>
              </a:defRPr>
            </a:lvl5pPr>
            <a:lvl6pPr marL="2514600" indent="-228600" eaLnBrk="0" fontAlgn="base" hangingPunct="0">
              <a:spcBef>
                <a:spcPct val="0"/>
              </a:spcBef>
              <a:spcAft>
                <a:spcPct val="0"/>
              </a:spcAft>
              <a:defRPr sz="1000" i="1">
                <a:solidFill>
                  <a:schemeClr val="tx1"/>
                </a:solidFill>
                <a:latin typeface="Arial" charset="0"/>
              </a:defRPr>
            </a:lvl6pPr>
            <a:lvl7pPr marL="2971800" indent="-228600" eaLnBrk="0" fontAlgn="base" hangingPunct="0">
              <a:spcBef>
                <a:spcPct val="0"/>
              </a:spcBef>
              <a:spcAft>
                <a:spcPct val="0"/>
              </a:spcAft>
              <a:defRPr sz="1000" i="1">
                <a:solidFill>
                  <a:schemeClr val="tx1"/>
                </a:solidFill>
                <a:latin typeface="Arial" charset="0"/>
              </a:defRPr>
            </a:lvl7pPr>
            <a:lvl8pPr marL="3429000" indent="-228600" eaLnBrk="0" fontAlgn="base" hangingPunct="0">
              <a:spcBef>
                <a:spcPct val="0"/>
              </a:spcBef>
              <a:spcAft>
                <a:spcPct val="0"/>
              </a:spcAft>
              <a:defRPr sz="1000" i="1">
                <a:solidFill>
                  <a:schemeClr val="tx1"/>
                </a:solidFill>
                <a:latin typeface="Arial" charset="0"/>
              </a:defRPr>
            </a:lvl8pPr>
            <a:lvl9pPr marL="3886200" indent="-228600" eaLnBrk="0" fontAlgn="base" hangingPunct="0">
              <a:spcBef>
                <a:spcPct val="0"/>
              </a:spcBef>
              <a:spcAft>
                <a:spcPct val="0"/>
              </a:spcAft>
              <a:defRPr sz="1000" i="1">
                <a:solidFill>
                  <a:schemeClr val="tx1"/>
                </a:solidFill>
                <a:latin typeface="Arial" charset="0"/>
              </a:defRPr>
            </a:lvl9pPr>
          </a:lstStyle>
          <a:p>
            <a:pPr marL="0" indent="0">
              <a:spcBef>
                <a:spcPct val="50000"/>
              </a:spcBef>
            </a:pPr>
            <a:r>
              <a:rPr lang="nl-NL" sz="1900" i="0" dirty="0">
                <a:latin typeface="Calibri" pitchFamily="34" charset="0"/>
                <a:cs typeface="Calibri" pitchFamily="34" charset="0"/>
              </a:rPr>
              <a:t>Bepaal wat het systeem is. Wie “ARE – IN”? Een groep met een diversiteit aan personen met:</a:t>
            </a:r>
          </a:p>
          <a:p>
            <a:pPr marL="0" indent="0">
              <a:spcBef>
                <a:spcPct val="50000"/>
              </a:spcBef>
            </a:pPr>
            <a:endParaRPr lang="nl-NL" sz="1700" i="0" dirty="0">
              <a:latin typeface="Calibri" pitchFamily="34" charset="0"/>
              <a:cs typeface="Calibri" pitchFamily="34" charset="0"/>
            </a:endParaRPr>
          </a:p>
          <a:p>
            <a:pPr marL="945266" lvl="1" indent="-508989">
              <a:spcAft>
                <a:spcPts val="573"/>
              </a:spcAft>
            </a:pPr>
            <a:r>
              <a:rPr lang="en-US" sz="1900" i="0" dirty="0">
                <a:latin typeface="Calibri" pitchFamily="34" charset="0"/>
                <a:cs typeface="Calibri" pitchFamily="34" charset="0"/>
              </a:rPr>
              <a:t>A =  </a:t>
            </a:r>
            <a:r>
              <a:rPr lang="en-US" sz="1900" i="0" u="sng" dirty="0" err="1">
                <a:latin typeface="Calibri" pitchFamily="34" charset="0"/>
                <a:cs typeface="Calibri" pitchFamily="34" charset="0"/>
              </a:rPr>
              <a:t>A</a:t>
            </a:r>
            <a:r>
              <a:rPr lang="en-US" sz="1900" i="0" dirty="0" err="1">
                <a:latin typeface="Calibri" pitchFamily="34" charset="0"/>
                <a:cs typeface="Calibri" pitchFamily="34" charset="0"/>
              </a:rPr>
              <a:t>utoriteit</a:t>
            </a:r>
            <a:r>
              <a:rPr lang="en-US" sz="1900" i="0" dirty="0">
                <a:latin typeface="Calibri" pitchFamily="34" charset="0"/>
                <a:cs typeface="Calibri" pitchFamily="34" charset="0"/>
              </a:rPr>
              <a:t> om </a:t>
            </a:r>
            <a:r>
              <a:rPr lang="en-US" sz="1900" i="0" dirty="0" err="1">
                <a:latin typeface="Calibri" pitchFamily="34" charset="0"/>
                <a:cs typeface="Calibri" pitchFamily="34" charset="0"/>
              </a:rPr>
              <a:t>te</a:t>
            </a:r>
            <a:r>
              <a:rPr lang="en-US" sz="1900" i="0" dirty="0">
                <a:latin typeface="Calibri" pitchFamily="34" charset="0"/>
                <a:cs typeface="Calibri" pitchFamily="34" charset="0"/>
              </a:rPr>
              <a:t> </a:t>
            </a:r>
            <a:r>
              <a:rPr lang="en-US" sz="1900" i="0" dirty="0" err="1">
                <a:latin typeface="Calibri" pitchFamily="34" charset="0"/>
                <a:cs typeface="Calibri" pitchFamily="34" charset="0"/>
              </a:rPr>
              <a:t>handelen</a:t>
            </a:r>
            <a:endParaRPr lang="nl-NL" sz="1900" i="0" dirty="0">
              <a:latin typeface="Calibri" pitchFamily="34" charset="0"/>
              <a:cs typeface="Calibri" pitchFamily="34" charset="0"/>
            </a:endParaRPr>
          </a:p>
          <a:p>
            <a:pPr marL="854374" lvl="1" indent="-418098">
              <a:spcAft>
                <a:spcPts val="573"/>
              </a:spcAft>
            </a:pPr>
            <a:r>
              <a:rPr lang="en-US" sz="1900" i="0" dirty="0">
                <a:latin typeface="Calibri" pitchFamily="34" charset="0"/>
                <a:cs typeface="Calibri" pitchFamily="34" charset="0"/>
              </a:rPr>
              <a:t>R = 	</a:t>
            </a:r>
            <a:r>
              <a:rPr lang="en-US" sz="1900" i="0" u="sng" dirty="0">
                <a:latin typeface="Calibri" pitchFamily="34" charset="0"/>
                <a:cs typeface="Calibri" pitchFamily="34" charset="0"/>
              </a:rPr>
              <a:t>R</a:t>
            </a:r>
            <a:r>
              <a:rPr lang="en-US" sz="1900" i="0" dirty="0">
                <a:latin typeface="Calibri" pitchFamily="34" charset="0"/>
                <a:cs typeface="Calibri" pitchFamily="34" charset="0"/>
              </a:rPr>
              <a:t>esources, </a:t>
            </a:r>
            <a:r>
              <a:rPr lang="en-US" sz="1900" i="0" dirty="0" err="1">
                <a:latin typeface="Calibri" pitchFamily="34" charset="0"/>
                <a:cs typeface="Calibri" pitchFamily="34" charset="0"/>
              </a:rPr>
              <a:t>zoals</a:t>
            </a:r>
            <a:r>
              <a:rPr lang="en-US" sz="1900" i="0" dirty="0">
                <a:latin typeface="Calibri" pitchFamily="34" charset="0"/>
                <a:cs typeface="Calibri" pitchFamily="34" charset="0"/>
              </a:rPr>
              <a:t> </a:t>
            </a:r>
            <a:r>
              <a:rPr lang="en-US" sz="1900" i="0" dirty="0" err="1">
                <a:latin typeface="Calibri" pitchFamily="34" charset="0"/>
                <a:cs typeface="Calibri" pitchFamily="34" charset="0"/>
              </a:rPr>
              <a:t>contacten</a:t>
            </a:r>
            <a:r>
              <a:rPr lang="en-US" sz="1900" i="0" dirty="0">
                <a:latin typeface="Calibri" pitchFamily="34" charset="0"/>
                <a:cs typeface="Calibri" pitchFamily="34" charset="0"/>
              </a:rPr>
              <a:t>, </a:t>
            </a:r>
            <a:r>
              <a:rPr lang="en-US" sz="1900" i="0" dirty="0" err="1">
                <a:latin typeface="Calibri" pitchFamily="34" charset="0"/>
                <a:cs typeface="Calibri" pitchFamily="34" charset="0"/>
              </a:rPr>
              <a:t>tijd</a:t>
            </a:r>
            <a:r>
              <a:rPr lang="en-US" sz="1900" i="0" dirty="0">
                <a:latin typeface="Calibri" pitchFamily="34" charset="0"/>
                <a:cs typeface="Calibri" pitchFamily="34" charset="0"/>
              </a:rPr>
              <a:t>, of geld </a:t>
            </a:r>
          </a:p>
          <a:p>
            <a:pPr marL="854374" lvl="1" indent="-418098">
              <a:spcAft>
                <a:spcPts val="573"/>
              </a:spcAft>
            </a:pPr>
            <a:r>
              <a:rPr lang="en-US" sz="1900" i="0" dirty="0">
                <a:latin typeface="Calibri" pitchFamily="34" charset="0"/>
                <a:cs typeface="Calibri" pitchFamily="34" charset="0"/>
              </a:rPr>
              <a:t>E = 	</a:t>
            </a:r>
            <a:r>
              <a:rPr lang="en-US" sz="1900" i="0" u="sng" dirty="0">
                <a:latin typeface="Calibri" pitchFamily="34" charset="0"/>
                <a:cs typeface="Calibri" pitchFamily="34" charset="0"/>
              </a:rPr>
              <a:t>E</a:t>
            </a:r>
            <a:r>
              <a:rPr lang="en-US" sz="1900" i="0" dirty="0">
                <a:latin typeface="Calibri" pitchFamily="34" charset="0"/>
                <a:cs typeface="Calibri" pitchFamily="34" charset="0"/>
              </a:rPr>
              <a:t>xpertise in de </a:t>
            </a:r>
            <a:r>
              <a:rPr lang="en-US" sz="1900" i="0" dirty="0" err="1">
                <a:latin typeface="Calibri" pitchFamily="34" charset="0"/>
                <a:cs typeface="Calibri" pitchFamily="34" charset="0"/>
              </a:rPr>
              <a:t>kwestie</a:t>
            </a:r>
            <a:r>
              <a:rPr lang="en-US" sz="1900" i="0" dirty="0">
                <a:latin typeface="Calibri" pitchFamily="34" charset="0"/>
                <a:cs typeface="Calibri" pitchFamily="34" charset="0"/>
              </a:rPr>
              <a:t> </a:t>
            </a:r>
            <a:r>
              <a:rPr lang="en-US" sz="1900" i="0" dirty="0" err="1">
                <a:latin typeface="Calibri" pitchFamily="34" charset="0"/>
                <a:cs typeface="Calibri" pitchFamily="34" charset="0"/>
              </a:rPr>
              <a:t>waar</a:t>
            </a:r>
            <a:r>
              <a:rPr lang="en-US" sz="1900" i="0" dirty="0">
                <a:latin typeface="Calibri" pitchFamily="34" charset="0"/>
                <a:cs typeface="Calibri" pitchFamily="34" charset="0"/>
              </a:rPr>
              <a:t> het  over </a:t>
            </a:r>
            <a:r>
              <a:rPr lang="en-US" sz="1900" i="0" dirty="0" err="1">
                <a:latin typeface="Calibri" pitchFamily="34" charset="0"/>
                <a:cs typeface="Calibri" pitchFamily="34" charset="0"/>
              </a:rPr>
              <a:t>gaat</a:t>
            </a:r>
            <a:br>
              <a:rPr lang="en-US" sz="1900" i="0" dirty="0">
                <a:latin typeface="Calibri" pitchFamily="34" charset="0"/>
                <a:cs typeface="Calibri" pitchFamily="34" charset="0"/>
              </a:rPr>
            </a:br>
            <a:endParaRPr lang="nl-NL" sz="1900" i="0" dirty="0">
              <a:latin typeface="Calibri" pitchFamily="34" charset="0"/>
              <a:cs typeface="Calibri" pitchFamily="34" charset="0"/>
            </a:endParaRPr>
          </a:p>
          <a:p>
            <a:pPr marL="854374" lvl="1" indent="-418098">
              <a:spcAft>
                <a:spcPts val="573"/>
              </a:spcAft>
            </a:pPr>
            <a:r>
              <a:rPr lang="en-US" sz="1900" i="0" dirty="0">
                <a:latin typeface="Calibri" pitchFamily="34" charset="0"/>
                <a:cs typeface="Calibri" pitchFamily="34" charset="0"/>
              </a:rPr>
              <a:t>I  =   </a:t>
            </a:r>
            <a:r>
              <a:rPr lang="en-US" sz="1900" i="0" u="sng" dirty="0" err="1">
                <a:latin typeface="Calibri" pitchFamily="34" charset="0"/>
                <a:cs typeface="Calibri" pitchFamily="34" charset="0"/>
              </a:rPr>
              <a:t>I</a:t>
            </a:r>
            <a:r>
              <a:rPr lang="en-US" sz="1900" i="0" dirty="0" err="1">
                <a:latin typeface="Calibri" pitchFamily="34" charset="0"/>
                <a:cs typeface="Calibri" pitchFamily="34" charset="0"/>
              </a:rPr>
              <a:t>nformatie</a:t>
            </a:r>
            <a:r>
              <a:rPr lang="en-US" sz="1900" i="0" dirty="0">
                <a:latin typeface="Calibri" pitchFamily="34" charset="0"/>
                <a:cs typeface="Calibri" pitchFamily="34" charset="0"/>
              </a:rPr>
              <a:t> over de </a:t>
            </a:r>
            <a:r>
              <a:rPr lang="en-US" sz="1900" i="0" dirty="0" err="1">
                <a:latin typeface="Calibri" pitchFamily="34" charset="0"/>
                <a:cs typeface="Calibri" pitchFamily="34" charset="0"/>
              </a:rPr>
              <a:t>kwestie</a:t>
            </a:r>
            <a:r>
              <a:rPr lang="en-US" sz="1900" i="0" dirty="0">
                <a:latin typeface="Calibri" pitchFamily="34" charset="0"/>
                <a:cs typeface="Calibri" pitchFamily="34" charset="0"/>
              </a:rPr>
              <a:t> die </a:t>
            </a:r>
            <a:r>
              <a:rPr lang="en-US" sz="1900" i="0" dirty="0" err="1">
                <a:latin typeface="Calibri" pitchFamily="34" charset="0"/>
                <a:cs typeface="Calibri" pitchFamily="34" charset="0"/>
              </a:rPr>
              <a:t>andere</a:t>
            </a:r>
            <a:r>
              <a:rPr lang="en-US" sz="1900" i="0" dirty="0">
                <a:latin typeface="Calibri" pitchFamily="34" charset="0"/>
                <a:cs typeface="Calibri" pitchFamily="34" charset="0"/>
              </a:rPr>
              <a:t> </a:t>
            </a:r>
            <a:r>
              <a:rPr lang="en-US" sz="1900" i="0" dirty="0" err="1">
                <a:latin typeface="Calibri" pitchFamily="34" charset="0"/>
                <a:cs typeface="Calibri" pitchFamily="34" charset="0"/>
              </a:rPr>
              <a:t>groepen</a:t>
            </a:r>
            <a:r>
              <a:rPr lang="en-US" sz="1900" i="0" dirty="0">
                <a:latin typeface="Calibri" pitchFamily="34" charset="0"/>
                <a:cs typeface="Calibri" pitchFamily="34" charset="0"/>
              </a:rPr>
              <a:t> </a:t>
            </a:r>
            <a:r>
              <a:rPr lang="en-US" sz="1900" i="0" dirty="0" err="1">
                <a:latin typeface="Calibri" pitchFamily="34" charset="0"/>
                <a:cs typeface="Calibri" pitchFamily="34" charset="0"/>
              </a:rPr>
              <a:t>niet</a:t>
            </a:r>
            <a:r>
              <a:rPr lang="en-US" sz="1900" i="0" dirty="0">
                <a:latin typeface="Calibri" pitchFamily="34" charset="0"/>
                <a:cs typeface="Calibri" pitchFamily="34" charset="0"/>
              </a:rPr>
              <a:t> </a:t>
            </a:r>
            <a:r>
              <a:rPr lang="en-US" sz="1900" i="0" dirty="0" err="1">
                <a:latin typeface="Calibri" pitchFamily="34" charset="0"/>
                <a:cs typeface="Calibri" pitchFamily="34" charset="0"/>
              </a:rPr>
              <a:t>hebben</a:t>
            </a:r>
            <a:endParaRPr lang="en-US" sz="1900" i="0" dirty="0">
              <a:latin typeface="Calibri" pitchFamily="34" charset="0"/>
              <a:cs typeface="Calibri" pitchFamily="34" charset="0"/>
            </a:endParaRPr>
          </a:p>
          <a:p>
            <a:pPr marL="854374" lvl="1" indent="-418098">
              <a:spcAft>
                <a:spcPts val="573"/>
              </a:spcAft>
            </a:pPr>
            <a:r>
              <a:rPr lang="en-US" sz="1900" b="1" i="0" dirty="0">
                <a:latin typeface="Calibri" pitchFamily="34" charset="0"/>
                <a:cs typeface="Calibri" pitchFamily="34" charset="0"/>
              </a:rPr>
              <a:t>N = 	</a:t>
            </a:r>
            <a:r>
              <a:rPr lang="en-US" sz="1900" b="1" i="0" u="sng" dirty="0" err="1">
                <a:latin typeface="Calibri" pitchFamily="34" charset="0"/>
                <a:cs typeface="Calibri" pitchFamily="34" charset="0"/>
              </a:rPr>
              <a:t>N</a:t>
            </a:r>
            <a:r>
              <a:rPr lang="en-US" sz="1900" b="1" i="0" dirty="0" err="1">
                <a:latin typeface="Calibri" pitchFamily="34" charset="0"/>
                <a:cs typeface="Calibri" pitchFamily="34" charset="0"/>
              </a:rPr>
              <a:t>ood</a:t>
            </a:r>
            <a:r>
              <a:rPr lang="en-US" sz="1900" b="1" i="0" dirty="0">
                <a:latin typeface="Calibri" pitchFamily="34" charset="0"/>
                <a:cs typeface="Calibri" pitchFamily="34" charset="0"/>
              </a:rPr>
              <a:t>, </a:t>
            </a:r>
            <a:r>
              <a:rPr lang="en-US" sz="1900" b="1" i="0" dirty="0" err="1">
                <a:latin typeface="Calibri" pitchFamily="34" charset="0"/>
                <a:cs typeface="Calibri" pitchFamily="34" charset="0"/>
              </a:rPr>
              <a:t>degenen</a:t>
            </a:r>
            <a:r>
              <a:rPr lang="en-US" sz="1900" b="1" i="0" dirty="0">
                <a:latin typeface="Calibri" pitchFamily="34" charset="0"/>
                <a:cs typeface="Calibri" pitchFamily="34" charset="0"/>
              </a:rPr>
              <a:t> die </a:t>
            </a:r>
            <a:r>
              <a:rPr lang="en-US" sz="1900" b="1" i="0" dirty="0" err="1">
                <a:latin typeface="Calibri" pitchFamily="34" charset="0"/>
                <a:cs typeface="Calibri" pitchFamily="34" charset="0"/>
              </a:rPr>
              <a:t>voor</a:t>
            </a:r>
            <a:r>
              <a:rPr lang="en-US" sz="1900" b="1" i="0" dirty="0">
                <a:latin typeface="Calibri" pitchFamily="34" charset="0"/>
                <a:cs typeface="Calibri" pitchFamily="34" charset="0"/>
              </a:rPr>
              <a:t>- of </a:t>
            </a:r>
            <a:r>
              <a:rPr lang="en-US" sz="1900" b="1" i="0" dirty="0" err="1">
                <a:latin typeface="Calibri" pitchFamily="34" charset="0"/>
                <a:cs typeface="Calibri" pitchFamily="34" charset="0"/>
              </a:rPr>
              <a:t>nadeel</a:t>
            </a:r>
            <a:r>
              <a:rPr lang="en-US" sz="1900" b="1" i="0" dirty="0">
                <a:latin typeface="Calibri" pitchFamily="34" charset="0"/>
                <a:cs typeface="Calibri" pitchFamily="34" charset="0"/>
              </a:rPr>
              <a:t> </a:t>
            </a:r>
            <a:r>
              <a:rPr lang="en-US" sz="1900" b="1" i="0" dirty="0" err="1">
                <a:latin typeface="Calibri" pitchFamily="34" charset="0"/>
                <a:cs typeface="Calibri" pitchFamily="34" charset="0"/>
              </a:rPr>
              <a:t>ondervinden</a:t>
            </a:r>
            <a:r>
              <a:rPr lang="en-US" sz="1900" b="1" i="0" dirty="0">
                <a:latin typeface="Calibri" pitchFamily="34" charset="0"/>
                <a:cs typeface="Calibri" pitchFamily="34" charset="0"/>
              </a:rPr>
              <a:t> (</a:t>
            </a:r>
            <a:r>
              <a:rPr lang="en-US" sz="1900" b="1" i="0" dirty="0" err="1">
                <a:latin typeface="Calibri" pitchFamily="34" charset="0"/>
                <a:cs typeface="Calibri" pitchFamily="34" charset="0"/>
              </a:rPr>
              <a:t>doelgroepen</a:t>
            </a:r>
            <a:r>
              <a:rPr lang="en-US" sz="1900" b="1" i="0" dirty="0">
                <a:latin typeface="Calibri" pitchFamily="34" charset="0"/>
                <a:cs typeface="Calibri" pitchFamily="34" charset="0"/>
              </a:rPr>
              <a:t> </a:t>
            </a:r>
            <a:r>
              <a:rPr lang="en-US" sz="1900" b="1" i="0" dirty="0" err="1">
                <a:latin typeface="Calibri" pitchFamily="34" charset="0"/>
                <a:cs typeface="Calibri" pitchFamily="34" charset="0"/>
              </a:rPr>
              <a:t>zoals</a:t>
            </a:r>
            <a:r>
              <a:rPr lang="en-US" sz="1900" b="1" i="0" dirty="0">
                <a:latin typeface="Calibri" pitchFamily="34" charset="0"/>
                <a:cs typeface="Calibri" pitchFamily="34" charset="0"/>
              </a:rPr>
              <a:t> burgers, </a:t>
            </a:r>
            <a:r>
              <a:rPr lang="en-US" sz="1900" b="1" i="0" dirty="0" err="1">
                <a:latin typeface="Calibri" pitchFamily="34" charset="0"/>
                <a:cs typeface="Calibri" pitchFamily="34" charset="0"/>
              </a:rPr>
              <a:t>cliënten</a:t>
            </a:r>
            <a:r>
              <a:rPr lang="en-US" sz="1900" b="1" i="0" dirty="0">
                <a:latin typeface="Calibri" pitchFamily="34" charset="0"/>
                <a:cs typeface="Calibri" pitchFamily="34" charset="0"/>
              </a:rPr>
              <a:t>, </a:t>
            </a:r>
            <a:r>
              <a:rPr lang="en-US" sz="1900" b="1" i="0" dirty="0" err="1">
                <a:latin typeface="Calibri" pitchFamily="34" charset="0"/>
                <a:cs typeface="Calibri" pitchFamily="34" charset="0"/>
              </a:rPr>
              <a:t>patienten</a:t>
            </a:r>
            <a:r>
              <a:rPr lang="en-US" sz="1900" b="1" i="0" dirty="0">
                <a:latin typeface="Calibri" pitchFamily="34" charset="0"/>
                <a:cs typeface="Calibri" pitchFamily="34" charset="0"/>
              </a:rPr>
              <a:t>, </a:t>
            </a:r>
            <a:r>
              <a:rPr lang="en-US" sz="1900" b="1" i="0" dirty="0" err="1">
                <a:latin typeface="Calibri" pitchFamily="34" charset="0"/>
                <a:cs typeface="Calibri" pitchFamily="34" charset="0"/>
              </a:rPr>
              <a:t>studenten</a:t>
            </a:r>
            <a:r>
              <a:rPr lang="en-US" sz="1900" b="1" i="0" dirty="0">
                <a:latin typeface="Calibri" pitchFamily="34" charset="0"/>
                <a:cs typeface="Calibri" pitchFamily="34" charset="0"/>
              </a:rPr>
              <a:t>) </a:t>
            </a:r>
            <a:endParaRPr lang="nl-NL" sz="1900" b="1" i="0" dirty="0">
              <a:latin typeface="Calibri" pitchFamily="34" charset="0"/>
              <a:cs typeface="Calibri" pitchFamily="34" charset="0"/>
            </a:endParaRPr>
          </a:p>
          <a:p>
            <a:pPr marL="0" indent="0">
              <a:spcBef>
                <a:spcPct val="50000"/>
              </a:spcBef>
            </a:pPr>
            <a:endParaRPr lang="nl-NL" sz="1700" i="0" dirty="0"/>
          </a:p>
        </p:txBody>
      </p:sp>
      <p:pic>
        <p:nvPicPr>
          <p:cNvPr id="116738" name="Afbeelding 0" descr="cartoon hele systeem.jpg"/>
          <p:cNvPicPr>
            <a:picLocks noChangeAspect="1" noChangeArrowheads="1"/>
          </p:cNvPicPr>
          <p:nvPr/>
        </p:nvPicPr>
        <p:blipFill>
          <a:blip r:embed="rId3">
            <a:lum contrast="40000"/>
            <a:extLst>
              <a:ext uri="{28A0092B-C50C-407E-A947-70E740481C1C}">
                <a14:useLocalDpi xmlns:a14="http://schemas.microsoft.com/office/drawing/2010/main"/>
              </a:ext>
            </a:extLst>
          </a:blip>
          <a:srcRect/>
          <a:stretch>
            <a:fillRect/>
          </a:stretch>
        </p:blipFill>
        <p:spPr bwMode="auto">
          <a:xfrm>
            <a:off x="441358" y="1933582"/>
            <a:ext cx="3384763" cy="295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62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0651" y="2020444"/>
            <a:ext cx="7077577" cy="3661257"/>
          </a:xfrm>
          <a:prstGeom prst="rect">
            <a:avLst/>
          </a:prstGeom>
        </p:spPr>
      </p:pic>
      <p:sp>
        <p:nvSpPr>
          <p:cNvPr id="4" name="Tijdelijke aanduiding voor inhoud 2"/>
          <p:cNvSpPr txBox="1">
            <a:spLocks/>
          </p:cNvSpPr>
          <p:nvPr/>
        </p:nvSpPr>
        <p:spPr>
          <a:xfrm>
            <a:off x="1130651" y="5471789"/>
            <a:ext cx="8064896" cy="432048"/>
          </a:xfrm>
          <a:prstGeom prst="rect">
            <a:avLst/>
          </a:prstGeom>
        </p:spPr>
        <p:txBody>
          <a:bodyPr/>
          <a:lstStyle>
            <a:lvl1pPr marL="180000" indent="-180000" algn="l" rtl="0" fontAlgn="base">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Verdana" pitchFamily="34" charset="0"/>
              <a:buNone/>
            </a:pPr>
            <a:endParaRPr lang="nl-NL" sz="2400" kern="0" dirty="0"/>
          </a:p>
        </p:txBody>
      </p:sp>
      <p:sp>
        <p:nvSpPr>
          <p:cNvPr id="8" name="Rechthoek 7"/>
          <p:cNvSpPr/>
          <p:nvPr/>
        </p:nvSpPr>
        <p:spPr>
          <a:xfrm>
            <a:off x="950631" y="382283"/>
            <a:ext cx="8424936" cy="1292662"/>
          </a:xfrm>
          <a:prstGeom prst="rect">
            <a:avLst/>
          </a:prstGeom>
        </p:spPr>
        <p:txBody>
          <a:bodyPr wrap="square">
            <a:spAutoFit/>
          </a:bodyPr>
          <a:lstStyle/>
          <a:p>
            <a:r>
              <a:rPr lang="nl-NL" sz="2600" b="1" kern="0" dirty="0">
                <a:solidFill>
                  <a:srgbClr val="C00000"/>
                </a:solidFill>
              </a:rPr>
              <a:t>Zoeken naar common ground: </a:t>
            </a:r>
          </a:p>
          <a:p>
            <a:r>
              <a:rPr lang="nl-NL" sz="2600" b="1" kern="0" dirty="0">
                <a:solidFill>
                  <a:srgbClr val="C00000"/>
                </a:solidFill>
              </a:rPr>
              <a:t>Niet de </a:t>
            </a:r>
            <a:r>
              <a:rPr lang="nl-NL" sz="2600" b="1" i="1" kern="0" dirty="0">
                <a:solidFill>
                  <a:srgbClr val="C00000"/>
                </a:solidFill>
              </a:rPr>
              <a:t>neuzen</a:t>
            </a:r>
            <a:r>
              <a:rPr lang="nl-NL" sz="2600" b="1" kern="0" dirty="0">
                <a:solidFill>
                  <a:srgbClr val="C00000"/>
                </a:solidFill>
              </a:rPr>
              <a:t> maar de </a:t>
            </a:r>
            <a:r>
              <a:rPr lang="nl-NL" sz="2600" b="1" i="1" kern="0" dirty="0">
                <a:solidFill>
                  <a:srgbClr val="C00000"/>
                </a:solidFill>
              </a:rPr>
              <a:t>handen</a:t>
            </a:r>
            <a:r>
              <a:rPr lang="nl-NL" sz="2600" b="1" kern="0" dirty="0">
                <a:solidFill>
                  <a:srgbClr val="C00000"/>
                </a:solidFill>
              </a:rPr>
              <a:t> dezelfde kant op</a:t>
            </a:r>
            <a:endParaRPr lang="nl-NL" sz="2600" b="1" dirty="0">
              <a:solidFill>
                <a:srgbClr val="C00000"/>
              </a:solidFill>
            </a:endParaRPr>
          </a:p>
        </p:txBody>
      </p:sp>
    </p:spTree>
    <p:extLst>
      <p:ext uri="{BB962C8B-B14F-4D97-AF65-F5344CB8AC3E}">
        <p14:creationId xmlns:p14="http://schemas.microsoft.com/office/powerpoint/2010/main" val="398574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116256" y="548680"/>
            <a:ext cx="7560200" cy="355600"/>
          </a:xfrm>
        </p:spPr>
        <p:txBody>
          <a:bodyPr/>
          <a:lstStyle/>
          <a:p>
            <a:pPr>
              <a:lnSpc>
                <a:spcPct val="100000"/>
              </a:lnSpc>
              <a:spcAft>
                <a:spcPts val="600"/>
              </a:spcAft>
            </a:pPr>
            <a:r>
              <a:rPr lang="nl-NL" dirty="0"/>
              <a:t>Niet praten over samenwerken maar real time samen werken</a:t>
            </a:r>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3" y="1556792"/>
            <a:ext cx="9144000" cy="4324351"/>
          </a:xfrm>
          <a:prstGeom prst="rect">
            <a:avLst/>
          </a:prstGeom>
        </p:spPr>
      </p:pic>
    </p:spTree>
    <p:extLst>
      <p:ext uri="{BB962C8B-B14F-4D97-AF65-F5344CB8AC3E}">
        <p14:creationId xmlns:p14="http://schemas.microsoft.com/office/powerpoint/2010/main" val="120065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6125" y="1725107"/>
            <a:ext cx="5452048" cy="3826721"/>
          </a:xfrm>
          <a:prstGeom prst="rect">
            <a:avLst/>
          </a:prstGeom>
        </p:spPr>
      </p:pic>
      <p:pic>
        <p:nvPicPr>
          <p:cNvPr id="6"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8676" y="1978383"/>
            <a:ext cx="3237206"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316699" y="1460315"/>
            <a:ext cx="3972123" cy="334329"/>
          </a:xfrm>
          <a:prstGeom prst="rect">
            <a:avLst/>
          </a:prstGeom>
          <a:noFill/>
        </p:spPr>
        <p:txBody>
          <a:bodyPr wrap="none" lIns="87254" tIns="43628" rIns="87254" bIns="43628" rtlCol="0">
            <a:spAutoFit/>
          </a:bodyPr>
          <a:lstStyle/>
          <a:p>
            <a:r>
              <a:rPr lang="nl-NL" dirty="0"/>
              <a:t>ORGANISATIES ZOALS ONTWORPEN</a:t>
            </a:r>
          </a:p>
        </p:txBody>
      </p:sp>
      <p:sp>
        <p:nvSpPr>
          <p:cNvPr id="7" name="Titel 1"/>
          <p:cNvSpPr txBox="1">
            <a:spLocks/>
          </p:cNvSpPr>
          <p:nvPr/>
        </p:nvSpPr>
        <p:spPr bwMode="auto">
          <a:xfrm>
            <a:off x="827584" y="476672"/>
            <a:ext cx="748883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ts val="2600"/>
              </a:lnSpc>
              <a:spcBef>
                <a:spcPts val="0"/>
              </a:spcBef>
              <a:spcAft>
                <a:spcPct val="0"/>
              </a:spcAft>
              <a:defRPr sz="2600" b="1" baseline="0">
                <a:solidFill>
                  <a:schemeClr val="accent1"/>
                </a:solidFill>
                <a:latin typeface="Verdana" pitchFamily="34" charset="0"/>
                <a:ea typeface="+mj-ea"/>
                <a:cs typeface="+mj-cs"/>
              </a:defRPr>
            </a:lvl1pPr>
            <a:lvl2pPr algn="l" rtl="0" fontAlgn="base">
              <a:spcBef>
                <a:spcPct val="50000"/>
              </a:spcBef>
              <a:spcAft>
                <a:spcPct val="0"/>
              </a:spcAft>
              <a:defRPr sz="2600" b="1">
                <a:solidFill>
                  <a:schemeClr val="tx2"/>
                </a:solidFill>
                <a:latin typeface="Verdana" pitchFamily="34" charset="0"/>
              </a:defRPr>
            </a:lvl2pPr>
            <a:lvl3pPr algn="l" rtl="0" fontAlgn="base">
              <a:spcBef>
                <a:spcPct val="50000"/>
              </a:spcBef>
              <a:spcAft>
                <a:spcPct val="0"/>
              </a:spcAft>
              <a:defRPr sz="2600" b="1">
                <a:solidFill>
                  <a:schemeClr val="tx2"/>
                </a:solidFill>
                <a:latin typeface="Verdana" pitchFamily="34" charset="0"/>
              </a:defRPr>
            </a:lvl3pPr>
            <a:lvl4pPr algn="l" rtl="0" fontAlgn="base">
              <a:spcBef>
                <a:spcPct val="50000"/>
              </a:spcBef>
              <a:spcAft>
                <a:spcPct val="0"/>
              </a:spcAft>
              <a:defRPr sz="2600" b="1">
                <a:solidFill>
                  <a:schemeClr val="tx2"/>
                </a:solidFill>
                <a:latin typeface="Verdana" pitchFamily="34" charset="0"/>
              </a:defRPr>
            </a:lvl4pPr>
            <a:lvl5pPr algn="l" rtl="0" fontAlgn="base">
              <a:spcBef>
                <a:spcPct val="50000"/>
              </a:spcBef>
              <a:spcAft>
                <a:spcPct val="0"/>
              </a:spcAft>
              <a:defRPr sz="2600" b="1">
                <a:solidFill>
                  <a:schemeClr val="tx2"/>
                </a:solidFill>
                <a:latin typeface="Verdana" pitchFamily="34" charset="0"/>
              </a:defRPr>
            </a:lvl5pPr>
            <a:lvl6pPr marL="457200" algn="l" rtl="0" fontAlgn="base">
              <a:spcBef>
                <a:spcPct val="50000"/>
              </a:spcBef>
              <a:spcAft>
                <a:spcPct val="0"/>
              </a:spcAft>
              <a:defRPr sz="2600" b="1">
                <a:solidFill>
                  <a:schemeClr val="tx2"/>
                </a:solidFill>
                <a:latin typeface="Verdana" pitchFamily="34" charset="0"/>
              </a:defRPr>
            </a:lvl6pPr>
            <a:lvl7pPr marL="914400" algn="l" rtl="0" fontAlgn="base">
              <a:spcBef>
                <a:spcPct val="50000"/>
              </a:spcBef>
              <a:spcAft>
                <a:spcPct val="0"/>
              </a:spcAft>
              <a:defRPr sz="2600" b="1">
                <a:solidFill>
                  <a:schemeClr val="tx2"/>
                </a:solidFill>
                <a:latin typeface="Verdana" pitchFamily="34" charset="0"/>
              </a:defRPr>
            </a:lvl7pPr>
            <a:lvl8pPr marL="1371600" algn="l" rtl="0" fontAlgn="base">
              <a:spcBef>
                <a:spcPct val="50000"/>
              </a:spcBef>
              <a:spcAft>
                <a:spcPct val="0"/>
              </a:spcAft>
              <a:defRPr sz="2600" b="1">
                <a:solidFill>
                  <a:schemeClr val="tx2"/>
                </a:solidFill>
                <a:latin typeface="Verdana" pitchFamily="34" charset="0"/>
              </a:defRPr>
            </a:lvl8pPr>
            <a:lvl9pPr marL="1828800" algn="l" rtl="0" fontAlgn="base">
              <a:spcBef>
                <a:spcPct val="50000"/>
              </a:spcBef>
              <a:spcAft>
                <a:spcPct val="0"/>
              </a:spcAft>
              <a:defRPr sz="2600" b="1">
                <a:solidFill>
                  <a:schemeClr val="tx2"/>
                </a:solidFill>
                <a:latin typeface="Verdana" pitchFamily="34" charset="0"/>
              </a:defRPr>
            </a:lvl9pPr>
          </a:lstStyle>
          <a:p>
            <a:pPr>
              <a:lnSpc>
                <a:spcPct val="100000"/>
              </a:lnSpc>
            </a:pPr>
            <a:r>
              <a:rPr lang="nl-NL" kern="0" dirty="0"/>
              <a:t>Holistische kijk op organiseren nodig</a:t>
            </a:r>
            <a:br>
              <a:rPr lang="nl-NL" kern="0" dirty="0"/>
            </a:br>
            <a:endParaRPr lang="nl-NL" kern="0" dirty="0"/>
          </a:p>
        </p:txBody>
      </p:sp>
    </p:spTree>
    <p:extLst>
      <p:ext uri="{BB962C8B-B14F-4D97-AF65-F5344CB8AC3E}">
        <p14:creationId xmlns:p14="http://schemas.microsoft.com/office/powerpoint/2010/main" val="2876222244"/>
      </p:ext>
    </p:extLst>
  </p:cSld>
  <p:clrMapOvr>
    <a:masterClrMapping/>
  </p:clrMapOvr>
  <mc:AlternateContent xmlns:mc="http://schemas.openxmlformats.org/markup-compatibility/2006" xmlns:p14="http://schemas.microsoft.com/office/powerpoint/2010/main">
    <mc:Choice Requires="p14">
      <p:transition spd="slow" p14:dur="2000" advTm="5440"/>
    </mc:Choice>
    <mc:Fallback xmlns="">
      <p:transition spd="slow" advTm="544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2402" y="260648"/>
            <a:ext cx="8352928" cy="355600"/>
          </a:xfrm>
        </p:spPr>
        <p:txBody>
          <a:bodyPr/>
          <a:lstStyle/>
          <a:p>
            <a:pPr>
              <a:lnSpc>
                <a:spcPct val="100000"/>
              </a:lnSpc>
            </a:pPr>
            <a:r>
              <a:rPr lang="nl-NL" dirty="0"/>
              <a:t>Samenhang van de principes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547" y="1268760"/>
            <a:ext cx="8769941" cy="535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755576" y="1484784"/>
            <a:ext cx="6408712"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ts val="2600"/>
              </a:lnSpc>
              <a:spcBef>
                <a:spcPts val="0"/>
              </a:spcBef>
              <a:spcAft>
                <a:spcPct val="0"/>
              </a:spcAft>
              <a:defRPr sz="2600" b="1" baseline="0">
                <a:solidFill>
                  <a:schemeClr val="accent1"/>
                </a:solidFill>
                <a:latin typeface="Verdana" pitchFamily="34" charset="0"/>
                <a:ea typeface="+mj-ea"/>
                <a:cs typeface="+mj-cs"/>
              </a:defRPr>
            </a:lvl1pPr>
            <a:lvl2pPr algn="l" rtl="0" fontAlgn="base">
              <a:spcBef>
                <a:spcPct val="50000"/>
              </a:spcBef>
              <a:spcAft>
                <a:spcPct val="0"/>
              </a:spcAft>
              <a:defRPr sz="2600" b="1">
                <a:solidFill>
                  <a:schemeClr val="tx2"/>
                </a:solidFill>
                <a:latin typeface="Verdana" pitchFamily="34" charset="0"/>
              </a:defRPr>
            </a:lvl2pPr>
            <a:lvl3pPr algn="l" rtl="0" fontAlgn="base">
              <a:spcBef>
                <a:spcPct val="50000"/>
              </a:spcBef>
              <a:spcAft>
                <a:spcPct val="0"/>
              </a:spcAft>
              <a:defRPr sz="2600" b="1">
                <a:solidFill>
                  <a:schemeClr val="tx2"/>
                </a:solidFill>
                <a:latin typeface="Verdana" pitchFamily="34" charset="0"/>
              </a:defRPr>
            </a:lvl3pPr>
            <a:lvl4pPr algn="l" rtl="0" fontAlgn="base">
              <a:spcBef>
                <a:spcPct val="50000"/>
              </a:spcBef>
              <a:spcAft>
                <a:spcPct val="0"/>
              </a:spcAft>
              <a:defRPr sz="2600" b="1">
                <a:solidFill>
                  <a:schemeClr val="tx2"/>
                </a:solidFill>
                <a:latin typeface="Verdana" pitchFamily="34" charset="0"/>
              </a:defRPr>
            </a:lvl4pPr>
            <a:lvl5pPr algn="l" rtl="0" fontAlgn="base">
              <a:spcBef>
                <a:spcPct val="50000"/>
              </a:spcBef>
              <a:spcAft>
                <a:spcPct val="0"/>
              </a:spcAft>
              <a:defRPr sz="2600" b="1">
                <a:solidFill>
                  <a:schemeClr val="tx2"/>
                </a:solidFill>
                <a:latin typeface="Verdana" pitchFamily="34" charset="0"/>
              </a:defRPr>
            </a:lvl5pPr>
            <a:lvl6pPr marL="457200" algn="l" rtl="0" fontAlgn="base">
              <a:spcBef>
                <a:spcPct val="50000"/>
              </a:spcBef>
              <a:spcAft>
                <a:spcPct val="0"/>
              </a:spcAft>
              <a:defRPr sz="2600" b="1">
                <a:solidFill>
                  <a:schemeClr val="tx2"/>
                </a:solidFill>
                <a:latin typeface="Verdana" pitchFamily="34" charset="0"/>
              </a:defRPr>
            </a:lvl6pPr>
            <a:lvl7pPr marL="914400" algn="l" rtl="0" fontAlgn="base">
              <a:spcBef>
                <a:spcPct val="50000"/>
              </a:spcBef>
              <a:spcAft>
                <a:spcPct val="0"/>
              </a:spcAft>
              <a:defRPr sz="2600" b="1">
                <a:solidFill>
                  <a:schemeClr val="tx2"/>
                </a:solidFill>
                <a:latin typeface="Verdana" pitchFamily="34" charset="0"/>
              </a:defRPr>
            </a:lvl7pPr>
            <a:lvl8pPr marL="1371600" algn="l" rtl="0" fontAlgn="base">
              <a:spcBef>
                <a:spcPct val="50000"/>
              </a:spcBef>
              <a:spcAft>
                <a:spcPct val="0"/>
              </a:spcAft>
              <a:defRPr sz="2600" b="1">
                <a:solidFill>
                  <a:schemeClr val="tx2"/>
                </a:solidFill>
                <a:latin typeface="Verdana" pitchFamily="34" charset="0"/>
              </a:defRPr>
            </a:lvl8pPr>
            <a:lvl9pPr marL="1828800" algn="l" rtl="0" fontAlgn="base">
              <a:spcBef>
                <a:spcPct val="50000"/>
              </a:spcBef>
              <a:spcAft>
                <a:spcPct val="0"/>
              </a:spcAft>
              <a:defRPr sz="2600" b="1">
                <a:solidFill>
                  <a:schemeClr val="tx2"/>
                </a:solidFill>
                <a:latin typeface="Verdana" pitchFamily="34" charset="0"/>
              </a:defRPr>
            </a:lvl9pPr>
          </a:lstStyle>
          <a:p>
            <a:r>
              <a:rPr lang="nl-NL" kern="0" dirty="0"/>
              <a:t>Opbouw workshop</a:t>
            </a:r>
          </a:p>
        </p:txBody>
      </p:sp>
      <p:sp>
        <p:nvSpPr>
          <p:cNvPr id="7" name="Rectangle 2"/>
          <p:cNvSpPr txBox="1">
            <a:spLocks noChangeArrowheads="1"/>
          </p:cNvSpPr>
          <p:nvPr/>
        </p:nvSpPr>
        <p:spPr bwMode="auto">
          <a:xfrm>
            <a:off x="1187624" y="2276872"/>
            <a:ext cx="7344816" cy="345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9083" bIns="0" numCol="1" anchor="t" anchorCtr="0" compatLnSpc="1">
            <a:prstTxWarp prst="textNoShape">
              <a:avLst/>
            </a:prstTxWarp>
          </a:bodyPr>
          <a:lstStyle>
            <a:lvl1pPr marL="180000" indent="-180000" algn="l" rtl="0" fontAlgn="base">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0" i="0" baseline="0">
                <a:solidFill>
                  <a:schemeClr val="tx1"/>
                </a:solidFill>
                <a:latin typeface="Verdana"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457200" indent="-457200">
              <a:lnSpc>
                <a:spcPct val="150000"/>
              </a:lnSpc>
              <a:spcAft>
                <a:spcPts val="600"/>
              </a:spcAft>
              <a:buFont typeface="+mj-lt"/>
              <a:buAutoNum type="arabicPeriod"/>
            </a:pPr>
            <a:r>
              <a:rPr lang="en-US" altLang="en-US" sz="2000" kern="1200" dirty="0" err="1">
                <a:latin typeface="Arial" pitchFamily="34" charset="0"/>
              </a:rPr>
              <a:t>Waarom</a:t>
            </a:r>
            <a:r>
              <a:rPr lang="en-US" altLang="en-US" sz="2000" kern="1200" dirty="0">
                <a:latin typeface="Arial" pitchFamily="34" charset="0"/>
              </a:rPr>
              <a:t> </a:t>
            </a:r>
            <a:r>
              <a:rPr lang="en-US" altLang="en-US" sz="2000" kern="1200" dirty="0" err="1">
                <a:latin typeface="Arial" pitchFamily="34" charset="0"/>
              </a:rPr>
              <a:t>mislukken</a:t>
            </a:r>
            <a:r>
              <a:rPr lang="en-US" altLang="en-US" sz="2000" kern="1200" dirty="0">
                <a:latin typeface="Arial" pitchFamily="34" charset="0"/>
              </a:rPr>
              <a:t> </a:t>
            </a:r>
            <a:r>
              <a:rPr lang="en-US" altLang="en-US" sz="2000" kern="1200" dirty="0" err="1">
                <a:latin typeface="Arial" pitchFamily="34" charset="0"/>
              </a:rPr>
              <a:t>zoveel</a:t>
            </a:r>
            <a:r>
              <a:rPr lang="en-US" altLang="en-US" sz="2000" kern="1200" dirty="0">
                <a:latin typeface="Arial" pitchFamily="34" charset="0"/>
              </a:rPr>
              <a:t> </a:t>
            </a:r>
            <a:r>
              <a:rPr lang="en-US" altLang="en-US" sz="2000" kern="1200" dirty="0" err="1">
                <a:latin typeface="Arial" pitchFamily="34" charset="0"/>
              </a:rPr>
              <a:t>plannen</a:t>
            </a:r>
            <a:r>
              <a:rPr lang="en-US" altLang="en-US" sz="2000" kern="1200" dirty="0">
                <a:latin typeface="Arial" pitchFamily="34" charset="0"/>
              </a:rPr>
              <a:t>? </a:t>
            </a:r>
          </a:p>
          <a:p>
            <a:pPr marL="457200" indent="-457200">
              <a:lnSpc>
                <a:spcPct val="150000"/>
              </a:lnSpc>
              <a:spcAft>
                <a:spcPts val="600"/>
              </a:spcAft>
              <a:buFont typeface="+mj-lt"/>
              <a:buAutoNum type="arabicPeriod"/>
            </a:pPr>
            <a:r>
              <a:rPr lang="en-US" altLang="en-US" sz="2000" dirty="0">
                <a:latin typeface="Arial" pitchFamily="34" charset="0"/>
              </a:rPr>
              <a:t>Large Scale Interventions </a:t>
            </a:r>
            <a:r>
              <a:rPr lang="en-US" altLang="en-US" sz="2000" dirty="0" err="1">
                <a:latin typeface="Arial" pitchFamily="34" charset="0"/>
              </a:rPr>
              <a:t>als</a:t>
            </a:r>
            <a:r>
              <a:rPr lang="en-US" altLang="en-US" sz="2000" dirty="0">
                <a:latin typeface="Arial" pitchFamily="34" charset="0"/>
              </a:rPr>
              <a:t> </a:t>
            </a:r>
            <a:r>
              <a:rPr lang="en-US" altLang="en-US" sz="2000" dirty="0" err="1">
                <a:latin typeface="Arial" pitchFamily="34" charset="0"/>
              </a:rPr>
              <a:t>veranderbenadering</a:t>
            </a:r>
            <a:endParaRPr lang="en-US" altLang="en-US" sz="2000" kern="1200" dirty="0">
              <a:latin typeface="Arial" pitchFamily="34" charset="0"/>
            </a:endParaRPr>
          </a:p>
          <a:p>
            <a:pPr marL="457200" indent="-457200">
              <a:lnSpc>
                <a:spcPct val="150000"/>
              </a:lnSpc>
              <a:spcAft>
                <a:spcPts val="600"/>
              </a:spcAft>
              <a:buFont typeface="+mj-lt"/>
              <a:buAutoNum type="arabicPeriod"/>
            </a:pPr>
            <a:r>
              <a:rPr lang="en-US" altLang="en-US" sz="2000" dirty="0" err="1">
                <a:latin typeface="Arial" pitchFamily="34" charset="0"/>
              </a:rPr>
              <a:t>Een</a:t>
            </a:r>
            <a:r>
              <a:rPr lang="en-US" altLang="en-US" sz="2000" dirty="0">
                <a:latin typeface="Arial" pitchFamily="34" charset="0"/>
              </a:rPr>
              <a:t> </a:t>
            </a:r>
            <a:r>
              <a:rPr lang="en-US" altLang="en-US" sz="2000" dirty="0" err="1">
                <a:latin typeface="Arial" pitchFamily="34" charset="0"/>
              </a:rPr>
              <a:t>voorbeeld</a:t>
            </a:r>
            <a:r>
              <a:rPr lang="en-US" altLang="en-US" sz="2000" dirty="0">
                <a:latin typeface="Arial" pitchFamily="34" charset="0"/>
              </a:rPr>
              <a:t> van </a:t>
            </a:r>
            <a:r>
              <a:rPr lang="en-US" altLang="en-US" sz="2000" dirty="0" err="1">
                <a:latin typeface="Arial" pitchFamily="34" charset="0"/>
              </a:rPr>
              <a:t>een</a:t>
            </a:r>
            <a:r>
              <a:rPr lang="en-US" altLang="en-US" sz="2000" dirty="0">
                <a:latin typeface="Arial" pitchFamily="34" charset="0"/>
              </a:rPr>
              <a:t> LSI </a:t>
            </a:r>
            <a:r>
              <a:rPr lang="en-US" altLang="en-US" sz="2000" dirty="0" err="1">
                <a:latin typeface="Arial" pitchFamily="34" charset="0"/>
              </a:rPr>
              <a:t>aanpak</a:t>
            </a:r>
            <a:r>
              <a:rPr lang="en-US" altLang="en-US" sz="2000" dirty="0">
                <a:latin typeface="Arial" pitchFamily="34" charset="0"/>
              </a:rPr>
              <a:t> in </a:t>
            </a:r>
            <a:r>
              <a:rPr lang="en-US" altLang="en-US" sz="2000" dirty="0" err="1">
                <a:latin typeface="Arial" pitchFamily="34" charset="0"/>
              </a:rPr>
              <a:t>een</a:t>
            </a:r>
            <a:r>
              <a:rPr lang="en-US" altLang="en-US" sz="2000" dirty="0">
                <a:latin typeface="Arial" pitchFamily="34" charset="0"/>
              </a:rPr>
              <a:t> </a:t>
            </a:r>
            <a:r>
              <a:rPr lang="en-US" altLang="en-US" sz="2000" dirty="0" err="1">
                <a:latin typeface="Arial" pitchFamily="34" charset="0"/>
              </a:rPr>
              <a:t>programma</a:t>
            </a:r>
            <a:endParaRPr lang="en-US" altLang="en-US" sz="2000" kern="1200" dirty="0">
              <a:latin typeface="Arial" pitchFamily="34" charset="0"/>
            </a:endParaRPr>
          </a:p>
          <a:p>
            <a:pPr marL="457200" indent="-457200">
              <a:lnSpc>
                <a:spcPct val="150000"/>
              </a:lnSpc>
              <a:spcAft>
                <a:spcPts val="600"/>
              </a:spcAft>
              <a:buFont typeface="+mj-lt"/>
              <a:buAutoNum type="arabicPeriod"/>
            </a:pPr>
            <a:r>
              <a:rPr lang="en-US" altLang="en-US" sz="2000" kern="1200" dirty="0">
                <a:latin typeface="Arial" pitchFamily="34" charset="0"/>
              </a:rPr>
              <a:t>LSI </a:t>
            </a:r>
            <a:r>
              <a:rPr lang="en-US" altLang="en-US" sz="2000" kern="1200" dirty="0" err="1">
                <a:latin typeface="Arial" pitchFamily="34" charset="0"/>
              </a:rPr>
              <a:t>als</a:t>
            </a:r>
            <a:r>
              <a:rPr lang="en-US" altLang="en-US" sz="2000" kern="1200" dirty="0">
                <a:latin typeface="Arial" pitchFamily="34" charset="0"/>
              </a:rPr>
              <a:t> evidence based practice: </a:t>
            </a:r>
            <a:r>
              <a:rPr lang="en-US" altLang="en-US" sz="2000" kern="1200" dirty="0" err="1">
                <a:latin typeface="Arial" pitchFamily="34" charset="0"/>
              </a:rPr>
              <a:t>Succesfactoren</a:t>
            </a:r>
            <a:r>
              <a:rPr lang="en-US" altLang="en-US" sz="2000" kern="1200" dirty="0">
                <a:latin typeface="Arial" pitchFamily="34" charset="0"/>
              </a:rPr>
              <a:t> en </a:t>
            </a:r>
            <a:r>
              <a:rPr lang="en-US" altLang="en-US" sz="2000" kern="1200" dirty="0" err="1">
                <a:latin typeface="Arial" pitchFamily="34" charset="0"/>
              </a:rPr>
              <a:t>effecten</a:t>
            </a:r>
            <a:endParaRPr lang="en-US" altLang="en-US" sz="2000" kern="1200" dirty="0">
              <a:latin typeface="Arial" pitchFamily="34" charset="0"/>
            </a:endParaRPr>
          </a:p>
          <a:p>
            <a:pPr marL="457200" indent="-457200">
              <a:lnSpc>
                <a:spcPct val="150000"/>
              </a:lnSpc>
              <a:spcAft>
                <a:spcPts val="600"/>
              </a:spcAft>
              <a:buFont typeface="+mj-lt"/>
              <a:buAutoNum type="arabicPeriod"/>
            </a:pPr>
            <a:r>
              <a:rPr lang="en-US" altLang="en-US" sz="2000" dirty="0" err="1">
                <a:latin typeface="Arial" pitchFamily="34" charset="0"/>
              </a:rPr>
              <a:t>Reflectie</a:t>
            </a:r>
            <a:r>
              <a:rPr lang="en-US" altLang="en-US" sz="2000" dirty="0">
                <a:latin typeface="Arial" pitchFamily="34" charset="0"/>
              </a:rPr>
              <a:t> op en </a:t>
            </a:r>
            <a:r>
              <a:rPr lang="en-US" altLang="en-US" sz="2000" dirty="0" err="1">
                <a:latin typeface="Arial" pitchFamily="34" charset="0"/>
              </a:rPr>
              <a:t>vragen</a:t>
            </a:r>
            <a:r>
              <a:rPr lang="en-US" altLang="en-US" sz="2000" dirty="0">
                <a:latin typeface="Arial" pitchFamily="34" charset="0"/>
              </a:rPr>
              <a:t> over </a:t>
            </a:r>
            <a:r>
              <a:rPr lang="en-US" altLang="en-US" sz="2000" dirty="0" err="1">
                <a:latin typeface="Arial" pitchFamily="34" charset="0"/>
              </a:rPr>
              <a:t>toepassingsmogelijkheden</a:t>
            </a:r>
            <a:r>
              <a:rPr lang="en-US" altLang="en-US" sz="2000" dirty="0">
                <a:latin typeface="Arial" pitchFamily="34" charset="0"/>
              </a:rPr>
              <a:t> in </a:t>
            </a:r>
            <a:r>
              <a:rPr lang="en-US" altLang="en-US" sz="2000" dirty="0" err="1">
                <a:latin typeface="Arial" pitchFamily="34" charset="0"/>
              </a:rPr>
              <a:t>eigen</a:t>
            </a:r>
            <a:r>
              <a:rPr lang="en-US" altLang="en-US" sz="2000" dirty="0">
                <a:latin typeface="Arial" pitchFamily="34" charset="0"/>
              </a:rPr>
              <a:t> </a:t>
            </a:r>
            <a:r>
              <a:rPr lang="en-US" altLang="en-US" sz="2000" dirty="0" err="1">
                <a:latin typeface="Arial" pitchFamily="34" charset="0"/>
              </a:rPr>
              <a:t>praktijk</a:t>
            </a:r>
            <a:endParaRPr lang="en-US" altLang="en-US" sz="2000" kern="1200" dirty="0">
              <a:latin typeface="Arial" pitchFamily="34" charset="0"/>
            </a:endParaRPr>
          </a:p>
          <a:p>
            <a:pPr marL="436275" indent="-436275">
              <a:lnSpc>
                <a:spcPct val="150000"/>
              </a:lnSpc>
              <a:spcAft>
                <a:spcPts val="600"/>
              </a:spcAft>
              <a:buFont typeface="Verdana" pitchFamily="34" charset="0"/>
              <a:buBlip>
                <a:blip r:embed="rId3"/>
              </a:buBlip>
            </a:pPr>
            <a:endParaRPr lang="en-US" altLang="en-US" sz="2000" kern="1200" dirty="0">
              <a:latin typeface="Arial" pitchFamily="34" charset="0"/>
            </a:endParaRPr>
          </a:p>
        </p:txBody>
      </p:sp>
    </p:spTree>
    <p:extLst>
      <p:ext uri="{BB962C8B-B14F-4D97-AF65-F5344CB8AC3E}">
        <p14:creationId xmlns:p14="http://schemas.microsoft.com/office/powerpoint/2010/main" val="1934311669"/>
      </p:ext>
    </p:extLst>
  </p:cSld>
  <p:clrMapOvr>
    <a:masterClrMapping/>
  </p:clrMapOvr>
  <mc:AlternateContent xmlns:mc="http://schemas.openxmlformats.org/markup-compatibility/2006" xmlns:p14="http://schemas.microsoft.com/office/powerpoint/2010/main">
    <mc:Choice Requires="p14">
      <p:transition spd="slow" p14:dur="2000" advTm="1809"/>
    </mc:Choice>
    <mc:Fallback xmlns="">
      <p:transition spd="slow" advTm="1809"/>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899592" y="908720"/>
            <a:ext cx="7772400" cy="673100"/>
          </a:xfrm>
          <a:noFill/>
        </p:spPr>
        <p:txBody>
          <a:bodyPr/>
          <a:lstStyle/>
          <a:p>
            <a:r>
              <a:rPr lang="nl-NL" altLang="en-US" dirty="0"/>
              <a:t>Large Group Intervention methoden</a:t>
            </a:r>
          </a:p>
        </p:txBody>
      </p:sp>
      <p:sp>
        <p:nvSpPr>
          <p:cNvPr id="19460" name="Text Box 5"/>
          <p:cNvSpPr txBox="1">
            <a:spLocks noChangeArrowheads="1"/>
          </p:cNvSpPr>
          <p:nvPr/>
        </p:nvSpPr>
        <p:spPr bwMode="auto">
          <a:xfrm>
            <a:off x="1512599" y="1700808"/>
            <a:ext cx="6905625" cy="392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54" tIns="43628" rIns="87254" bIns="43628">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nl-NL" altLang="en-US" sz="1700" dirty="0">
                <a:latin typeface="Arial" pitchFamily="34" charset="0"/>
              </a:rPr>
              <a:t>Veelgebruikte methoden voor de grote groepsbijeenkomsten (ook wel Large Group Interventions genoemd):</a:t>
            </a:r>
          </a:p>
          <a:p>
            <a:pPr>
              <a:spcBef>
                <a:spcPct val="50000"/>
              </a:spcBef>
              <a:buFontTx/>
              <a:buNone/>
            </a:pPr>
            <a:endParaRPr lang="nl-NL" altLang="en-US" sz="1700" dirty="0">
              <a:latin typeface="Arial" pitchFamily="34" charset="0"/>
            </a:endParaRPr>
          </a:p>
          <a:p>
            <a:pPr>
              <a:spcBef>
                <a:spcPct val="50000"/>
              </a:spcBef>
              <a:buBlip>
                <a:blip r:embed="rId3"/>
              </a:buBlip>
            </a:pPr>
            <a:r>
              <a:rPr lang="nl-NL" altLang="en-US" sz="1900" dirty="0" err="1">
                <a:latin typeface="Arial" pitchFamily="34" charset="0"/>
              </a:rPr>
              <a:t>Future</a:t>
            </a:r>
            <a:r>
              <a:rPr lang="nl-NL" altLang="en-US" sz="1900" dirty="0">
                <a:latin typeface="Arial" pitchFamily="34" charset="0"/>
              </a:rPr>
              <a:t> Search</a:t>
            </a:r>
          </a:p>
          <a:p>
            <a:pPr>
              <a:spcBef>
                <a:spcPct val="50000"/>
              </a:spcBef>
              <a:buBlip>
                <a:blip r:embed="rId3"/>
              </a:buBlip>
            </a:pPr>
            <a:r>
              <a:rPr lang="nl-NL" altLang="en-US" sz="1900" dirty="0">
                <a:latin typeface="Arial" pitchFamily="34" charset="0"/>
              </a:rPr>
              <a:t>Search Conference</a:t>
            </a:r>
          </a:p>
          <a:p>
            <a:pPr>
              <a:spcBef>
                <a:spcPct val="50000"/>
              </a:spcBef>
              <a:buBlip>
                <a:blip r:embed="rId3"/>
              </a:buBlip>
            </a:pPr>
            <a:r>
              <a:rPr lang="nl-NL" altLang="en-US" sz="1900" dirty="0">
                <a:latin typeface="Arial" pitchFamily="34" charset="0"/>
              </a:rPr>
              <a:t>Open Space</a:t>
            </a:r>
          </a:p>
          <a:p>
            <a:pPr>
              <a:spcBef>
                <a:spcPct val="50000"/>
              </a:spcBef>
              <a:buBlip>
                <a:blip r:embed="rId3"/>
              </a:buBlip>
            </a:pPr>
            <a:r>
              <a:rPr lang="nl-NL" altLang="en-US" sz="1900" dirty="0">
                <a:latin typeface="Arial" pitchFamily="34" charset="0"/>
              </a:rPr>
              <a:t>World Café</a:t>
            </a:r>
          </a:p>
          <a:p>
            <a:pPr>
              <a:spcBef>
                <a:spcPct val="50000"/>
              </a:spcBef>
              <a:buBlip>
                <a:blip r:embed="rId3"/>
              </a:buBlip>
            </a:pPr>
            <a:r>
              <a:rPr lang="en-US" altLang="en-US" sz="1900" dirty="0">
                <a:latin typeface="Arial" pitchFamily="34" charset="0"/>
              </a:rPr>
              <a:t>Real Time Strategic Change (Whole Scale Change)</a:t>
            </a:r>
          </a:p>
          <a:p>
            <a:pPr>
              <a:spcBef>
                <a:spcPct val="50000"/>
              </a:spcBef>
              <a:buBlip>
                <a:blip r:embed="rId3"/>
              </a:buBlip>
            </a:pPr>
            <a:r>
              <a:rPr lang="en-US" altLang="en-US" sz="1900" dirty="0" err="1">
                <a:latin typeface="Arial" pitchFamily="34" charset="0"/>
              </a:rPr>
              <a:t>Verwante</a:t>
            </a:r>
            <a:r>
              <a:rPr lang="en-US" altLang="en-US" sz="1900" dirty="0">
                <a:latin typeface="Arial" pitchFamily="34" charset="0"/>
              </a:rPr>
              <a:t> </a:t>
            </a:r>
            <a:r>
              <a:rPr lang="en-US" altLang="en-US" sz="1900" dirty="0" err="1">
                <a:latin typeface="Arial" pitchFamily="34" charset="0"/>
              </a:rPr>
              <a:t>methoden</a:t>
            </a:r>
            <a:r>
              <a:rPr lang="en-US" altLang="en-US" sz="1900" dirty="0">
                <a:latin typeface="Arial" pitchFamily="34" charset="0"/>
              </a:rPr>
              <a:t> </a:t>
            </a:r>
            <a:r>
              <a:rPr lang="en-US" altLang="en-US" sz="1900" dirty="0" err="1">
                <a:latin typeface="Arial" pitchFamily="34" charset="0"/>
              </a:rPr>
              <a:t>voor</a:t>
            </a:r>
            <a:r>
              <a:rPr lang="en-US" altLang="en-US" sz="1900" dirty="0">
                <a:latin typeface="Arial" pitchFamily="34" charset="0"/>
              </a:rPr>
              <a:t> </a:t>
            </a:r>
            <a:r>
              <a:rPr lang="en-US" altLang="en-US" sz="1900" dirty="0" err="1">
                <a:latin typeface="Arial" pitchFamily="34" charset="0"/>
              </a:rPr>
              <a:t>werken</a:t>
            </a:r>
            <a:r>
              <a:rPr lang="en-US" altLang="en-US" sz="1900" dirty="0">
                <a:latin typeface="Arial" pitchFamily="34" charset="0"/>
              </a:rPr>
              <a:t> met </a:t>
            </a:r>
            <a:r>
              <a:rPr lang="en-US" altLang="en-US" sz="1900" dirty="0" err="1">
                <a:latin typeface="Arial" pitchFamily="34" charset="0"/>
              </a:rPr>
              <a:t>grote</a:t>
            </a:r>
            <a:r>
              <a:rPr lang="en-US" altLang="en-US" sz="1900" dirty="0">
                <a:latin typeface="Arial" pitchFamily="34" charset="0"/>
              </a:rPr>
              <a:t> </a:t>
            </a:r>
            <a:r>
              <a:rPr lang="en-US" altLang="en-US" sz="1900" dirty="0" err="1">
                <a:latin typeface="Arial" pitchFamily="34" charset="0"/>
              </a:rPr>
              <a:t>groepen</a:t>
            </a:r>
            <a:r>
              <a:rPr lang="en-US" altLang="en-US" sz="1900" dirty="0">
                <a:latin typeface="Arial" pitchFamily="34" charset="0"/>
              </a:rPr>
              <a:t>: Appreciative Inquiry, Team </a:t>
            </a:r>
            <a:r>
              <a:rPr lang="en-US" altLang="en-US" sz="1900" dirty="0" err="1">
                <a:latin typeface="Arial" pitchFamily="34" charset="0"/>
              </a:rPr>
              <a:t>Syntegrity</a:t>
            </a:r>
            <a:r>
              <a:rPr lang="en-US" altLang="en-US" sz="1900" dirty="0">
                <a:latin typeface="Arial" pitchFamily="34" charset="0"/>
              </a:rPr>
              <a:t>, Gaming </a:t>
            </a:r>
          </a:p>
        </p:txBody>
      </p:sp>
    </p:spTree>
    <p:extLst>
      <p:ext uri="{BB962C8B-B14F-4D97-AF65-F5344CB8AC3E}">
        <p14:creationId xmlns:p14="http://schemas.microsoft.com/office/powerpoint/2010/main" val="529468186"/>
      </p:ext>
    </p:extLst>
  </p:cSld>
  <p:clrMapOvr>
    <a:masterClrMapping/>
  </p:clrMapOvr>
  <mc:AlternateContent xmlns:mc="http://schemas.openxmlformats.org/markup-compatibility/2006" xmlns:p14="http://schemas.microsoft.com/office/powerpoint/2010/main">
    <mc:Choice Requires="p14">
      <p:transition spd="slow" p14:dur="2000" advTm="5286"/>
    </mc:Choice>
    <mc:Fallback xmlns="">
      <p:transition spd="slow" advTm="528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592139" y="617538"/>
            <a:ext cx="8031163" cy="673100"/>
          </a:xfrm>
          <a:noFill/>
        </p:spPr>
        <p:txBody>
          <a:bodyPr/>
          <a:lstStyle/>
          <a:p>
            <a:r>
              <a:rPr lang="nl-NL" altLang="en-US" dirty="0"/>
              <a:t>Wanneer LSI? </a:t>
            </a:r>
          </a:p>
        </p:txBody>
      </p:sp>
      <p:pic>
        <p:nvPicPr>
          <p:cNvPr id="13316" name="Picture 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26" y="1920877"/>
            <a:ext cx="90074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938055"/>
      </p:ext>
    </p:extLst>
  </p:cSld>
  <p:clrMapOvr>
    <a:masterClrMapping/>
  </p:clrMapOvr>
  <mc:AlternateContent xmlns:mc="http://schemas.openxmlformats.org/markup-compatibility/2006" xmlns:p14="http://schemas.microsoft.com/office/powerpoint/2010/main">
    <mc:Choice Requires="p14">
      <p:transition spd="slow" p14:dur="2000" advTm="6368"/>
    </mc:Choice>
    <mc:Fallback xmlns="">
      <p:transition spd="slow" advTm="63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1162052" y="2060848"/>
            <a:ext cx="7772400" cy="3253606"/>
          </a:xfrm>
          <a:noFill/>
        </p:spPr>
        <p:txBody>
          <a:bodyPr/>
          <a:lstStyle/>
          <a:p>
            <a:pPr algn="ctr">
              <a:lnSpc>
                <a:spcPct val="100000"/>
              </a:lnSpc>
            </a:pPr>
            <a:r>
              <a:rPr lang="nl-NL" altLang="en-US" sz="3000" dirty="0">
                <a:solidFill>
                  <a:srgbClr val="292929"/>
                </a:solidFill>
                <a:latin typeface="Arial" pitchFamily="34" charset="0"/>
              </a:rPr>
              <a:t>Deel 3 </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r>
              <a:rPr lang="nl-NL" altLang="en-US" sz="3000" dirty="0">
                <a:solidFill>
                  <a:srgbClr val="292929"/>
                </a:solidFill>
                <a:latin typeface="Arial" pitchFamily="34" charset="0"/>
              </a:rPr>
              <a:t>Voorbeeld van een LSI traject</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endParaRPr lang="nl-NL" altLang="en-US" sz="3200" dirty="0"/>
          </a:p>
        </p:txBody>
      </p:sp>
    </p:spTree>
    <p:extLst>
      <p:ext uri="{BB962C8B-B14F-4D97-AF65-F5344CB8AC3E}">
        <p14:creationId xmlns:p14="http://schemas.microsoft.com/office/powerpoint/2010/main" val="4052961815"/>
      </p:ext>
    </p:extLst>
  </p:cSld>
  <p:clrMapOvr>
    <a:masterClrMapping/>
  </p:clrMapOvr>
  <mc:AlternateContent xmlns:mc="http://schemas.openxmlformats.org/markup-compatibility/2006" xmlns:p14="http://schemas.microsoft.com/office/powerpoint/2010/main">
    <mc:Choice Requires="p14">
      <p:transition spd="slow" p14:dur="2000" advTm="3051"/>
    </mc:Choice>
    <mc:Fallback xmlns="">
      <p:transition spd="slow" advTm="305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539552" y="332656"/>
            <a:ext cx="8784976" cy="584462"/>
          </a:xfrm>
        </p:spPr>
        <p:txBody>
          <a:bodyPr/>
          <a:lstStyle/>
          <a:p>
            <a:pPr>
              <a:lnSpc>
                <a:spcPct val="100000"/>
              </a:lnSpc>
            </a:pPr>
            <a:r>
              <a:rPr lang="nl-NL" altLang="en-US" sz="2400" dirty="0"/>
              <a:t>Ontwikkeling Professionele Leergemeenschap </a:t>
            </a:r>
            <a:br>
              <a:rPr lang="nl-NL" altLang="en-US" sz="2400" dirty="0"/>
            </a:br>
            <a:r>
              <a:rPr lang="nl-NL" altLang="en-US" sz="2400" dirty="0"/>
              <a:t>Instituut Paramedische Studies</a:t>
            </a:r>
            <a:br>
              <a:rPr lang="nl-NL" altLang="en-US" sz="2400" dirty="0"/>
            </a:br>
            <a:r>
              <a:rPr lang="nl-NL" altLang="en-US" sz="2400" dirty="0"/>
              <a:t>HAN hogeschool </a:t>
            </a:r>
            <a:br>
              <a:rPr lang="nl-NL" altLang="en-US" sz="2400" dirty="0"/>
            </a:br>
            <a:r>
              <a:rPr lang="nl-NL" altLang="en-US" dirty="0"/>
              <a:t> </a:t>
            </a:r>
            <a:br>
              <a:rPr lang="nl-NL" altLang="en-US" dirty="0"/>
            </a:br>
            <a:endParaRPr lang="nl-NL" altLang="en-US" dirty="0"/>
          </a:p>
        </p:txBody>
      </p:sp>
      <p:sp>
        <p:nvSpPr>
          <p:cNvPr id="7" name="Text Box 5"/>
          <p:cNvSpPr txBox="1">
            <a:spLocks noChangeArrowheads="1"/>
          </p:cNvSpPr>
          <p:nvPr/>
        </p:nvSpPr>
        <p:spPr bwMode="auto">
          <a:xfrm>
            <a:off x="1289760" y="1556792"/>
            <a:ext cx="7157564" cy="492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4" tIns="43628" rIns="87254" bIns="43628">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ct val="50000"/>
              </a:spcBef>
              <a:buNone/>
            </a:pPr>
            <a:r>
              <a:rPr lang="nl-NL" altLang="en-US" sz="1700" b="1" u="sng" dirty="0">
                <a:latin typeface="Arial" pitchFamily="34" charset="0"/>
              </a:rPr>
              <a:t>Doel:</a:t>
            </a:r>
            <a:r>
              <a:rPr lang="nl-NL" altLang="en-US" sz="1700" dirty="0">
                <a:latin typeface="Arial" pitchFamily="34" charset="0"/>
              </a:rPr>
              <a:t>  Samenwerking tussen praktijk, onderwijs en studenten in vernieuwing zorgrelaties</a:t>
            </a:r>
          </a:p>
          <a:p>
            <a:pPr marL="0" indent="0">
              <a:spcBef>
                <a:spcPct val="50000"/>
              </a:spcBef>
              <a:buNone/>
            </a:pPr>
            <a:r>
              <a:rPr lang="nl-NL" altLang="en-US" sz="1700" b="1" u="sng" dirty="0">
                <a:latin typeface="Arial" pitchFamily="34" charset="0"/>
              </a:rPr>
              <a:t>Stakeholders:</a:t>
            </a:r>
            <a:r>
              <a:rPr lang="nl-NL" altLang="en-US" sz="1700" b="1" dirty="0">
                <a:latin typeface="Arial" pitchFamily="34" charset="0"/>
              </a:rPr>
              <a:t>  </a:t>
            </a:r>
            <a:r>
              <a:rPr lang="nl-NL" altLang="en-US" sz="1700" dirty="0">
                <a:latin typeface="Arial" pitchFamily="34" charset="0"/>
              </a:rPr>
              <a:t>Docenten, studenten, leidinggevenden, ondersteuners van de paramedische studies van HAN IPS, cliënten, beroepenveld, gemeenten, verzekeraars  </a:t>
            </a:r>
          </a:p>
          <a:p>
            <a:pPr marL="0" indent="0">
              <a:spcBef>
                <a:spcPct val="50000"/>
              </a:spcBef>
              <a:buNone/>
            </a:pPr>
            <a:r>
              <a:rPr lang="nl-NL" altLang="en-US" sz="1700" b="1" u="sng" dirty="0">
                <a:latin typeface="Arial" pitchFamily="34" charset="0"/>
              </a:rPr>
              <a:t>Grote groepsbijeenkomsten: </a:t>
            </a:r>
          </a:p>
          <a:p>
            <a:pPr>
              <a:spcBef>
                <a:spcPct val="50000"/>
              </a:spcBef>
            </a:pPr>
            <a:r>
              <a:rPr lang="nl-NL" altLang="en-US" sz="1700" dirty="0">
                <a:latin typeface="Arial" pitchFamily="34" charset="0"/>
              </a:rPr>
              <a:t>G3 top met 60 deelnemers over verbetering communicatie, van 13.00 tot 18.00 uur op 27 maart 2014</a:t>
            </a:r>
          </a:p>
          <a:p>
            <a:pPr>
              <a:spcBef>
                <a:spcPct val="50000"/>
              </a:spcBef>
            </a:pPr>
            <a:r>
              <a:rPr lang="nl-NL" altLang="en-US" sz="1700" dirty="0">
                <a:latin typeface="Arial" pitchFamily="34" charset="0"/>
              </a:rPr>
              <a:t>I</a:t>
            </a:r>
            <a:r>
              <a:rPr lang="nl-NL" altLang="en-US" sz="1700" baseline="30000" dirty="0">
                <a:latin typeface="Arial" pitchFamily="34" charset="0"/>
              </a:rPr>
              <a:t>3</a:t>
            </a:r>
            <a:r>
              <a:rPr lang="nl-NL" altLang="en-US" sz="1700" dirty="0">
                <a:latin typeface="Arial" pitchFamily="34" charset="0"/>
              </a:rPr>
              <a:t> top met 220 deelnemers over vernieuwing zorgrelaties op 29 januari 2015</a:t>
            </a:r>
          </a:p>
          <a:p>
            <a:pPr>
              <a:spcBef>
                <a:spcPct val="50000"/>
              </a:spcBef>
            </a:pPr>
            <a:r>
              <a:rPr lang="nl-NL" altLang="en-US" sz="1700" dirty="0">
                <a:latin typeface="Arial" pitchFamily="34" charset="0"/>
              </a:rPr>
              <a:t>IPS op weg naar University of </a:t>
            </a:r>
            <a:r>
              <a:rPr lang="nl-NL" altLang="en-US" sz="1700" dirty="0" err="1">
                <a:latin typeface="Arial" pitchFamily="34" charset="0"/>
              </a:rPr>
              <a:t>Applied</a:t>
            </a:r>
            <a:r>
              <a:rPr lang="nl-NL" altLang="en-US" sz="1700" dirty="0">
                <a:latin typeface="Arial" pitchFamily="34" charset="0"/>
              </a:rPr>
              <a:t> Sciences in 2030, 55 deelnemers</a:t>
            </a:r>
          </a:p>
          <a:p>
            <a:pPr marL="0" indent="0">
              <a:spcBef>
                <a:spcPct val="50000"/>
              </a:spcBef>
              <a:buNone/>
            </a:pPr>
            <a:r>
              <a:rPr lang="nl-NL" altLang="en-US" sz="1700" b="1" u="sng" dirty="0">
                <a:latin typeface="Arial" pitchFamily="34" charset="0"/>
              </a:rPr>
              <a:t>Doorgaande ontwikkeling: </a:t>
            </a:r>
          </a:p>
          <a:p>
            <a:pPr>
              <a:spcBef>
                <a:spcPct val="50000"/>
              </a:spcBef>
            </a:pPr>
            <a:r>
              <a:rPr lang="nl-NL" altLang="en-US" sz="1700" dirty="0">
                <a:latin typeface="Arial" pitchFamily="34" charset="0"/>
              </a:rPr>
              <a:t>Leertraject werken met principes van LSI, 20 deelnemers, training en toepassing in praktijk, 2015 - 2016</a:t>
            </a:r>
          </a:p>
        </p:txBody>
      </p:sp>
    </p:spTree>
    <p:extLst>
      <p:ext uri="{BB962C8B-B14F-4D97-AF65-F5344CB8AC3E}">
        <p14:creationId xmlns:p14="http://schemas.microsoft.com/office/powerpoint/2010/main" val="3935486639"/>
      </p:ext>
    </p:extLst>
  </p:cSld>
  <p:clrMapOvr>
    <a:masterClrMapping/>
  </p:clrMapOvr>
  <mc:AlternateContent xmlns:mc="http://schemas.openxmlformats.org/markup-compatibility/2006" xmlns:p14="http://schemas.microsoft.com/office/powerpoint/2010/main">
    <mc:Choice Requires="p14">
      <p:transition spd="slow" p14:dur="2000" advTm="3087"/>
    </mc:Choice>
    <mc:Fallback xmlns="">
      <p:transition spd="slow" advTm="308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892432" y="1981204"/>
            <a:ext cx="6337168" cy="2298569"/>
          </a:xfrm>
        </p:spPr>
        <p:txBody>
          <a:bodyPr/>
          <a:lstStyle/>
          <a:p>
            <a:pPr marL="436275" lvl="1" indent="-436275">
              <a:spcBef>
                <a:spcPct val="50000"/>
              </a:spcBef>
              <a:buBlip>
                <a:blip r:embed="rId3"/>
              </a:buBlip>
            </a:pPr>
            <a:r>
              <a:rPr lang="nl-NL" altLang="en-US" sz="1900" kern="1200" dirty="0">
                <a:latin typeface="Arial" pitchFamily="34" charset="0"/>
                <a:ea typeface="+mn-ea"/>
                <a:cs typeface="+mn-cs"/>
              </a:rPr>
              <a:t>Leadership alignment</a:t>
            </a:r>
          </a:p>
          <a:p>
            <a:pPr marL="436275" lvl="1" indent="-436275">
              <a:spcBef>
                <a:spcPct val="50000"/>
              </a:spcBef>
              <a:buBlip>
                <a:blip r:embed="rId3"/>
              </a:buBlip>
            </a:pPr>
            <a:r>
              <a:rPr lang="nl-NL" altLang="en-US" sz="1900" kern="1200" dirty="0">
                <a:latin typeface="Arial" pitchFamily="34" charset="0"/>
                <a:ea typeface="+mn-ea"/>
                <a:cs typeface="+mn-cs"/>
              </a:rPr>
              <a:t>Participatiegraad bepalen!!</a:t>
            </a:r>
          </a:p>
          <a:p>
            <a:pPr marL="436275" lvl="1" indent="-436275">
              <a:spcBef>
                <a:spcPct val="50000"/>
              </a:spcBef>
              <a:buBlip>
                <a:blip r:embed="rId3"/>
              </a:buBlip>
            </a:pPr>
            <a:r>
              <a:rPr lang="nl-NL" altLang="en-US" sz="1900" kern="1200" dirty="0">
                <a:latin typeface="Arial" pitchFamily="34" charset="0"/>
                <a:ea typeface="+mn-ea"/>
                <a:cs typeface="+mn-cs"/>
              </a:rPr>
              <a:t>Scope bepalen</a:t>
            </a:r>
          </a:p>
          <a:p>
            <a:pPr marL="436275" lvl="1" indent="-436275">
              <a:spcBef>
                <a:spcPct val="50000"/>
              </a:spcBef>
              <a:buBlip>
                <a:blip r:embed="rId3"/>
              </a:buBlip>
            </a:pPr>
            <a:r>
              <a:rPr lang="nl-NL" altLang="en-US" sz="1900" kern="1200" dirty="0">
                <a:latin typeface="Arial" pitchFamily="34" charset="0"/>
                <a:ea typeface="+mn-ea"/>
                <a:cs typeface="+mn-cs"/>
              </a:rPr>
              <a:t>Begeleidingsgroep (of regiegroep/ </a:t>
            </a:r>
            <a:r>
              <a:rPr lang="nl-NL" altLang="en-US" sz="1900" kern="1200" dirty="0" err="1">
                <a:latin typeface="Arial" pitchFamily="34" charset="0"/>
                <a:ea typeface="+mn-ea"/>
                <a:cs typeface="+mn-cs"/>
              </a:rPr>
              <a:t>planningteam</a:t>
            </a:r>
            <a:r>
              <a:rPr lang="nl-NL" altLang="en-US" sz="1900" kern="1200" dirty="0">
                <a:latin typeface="Arial" pitchFamily="34" charset="0"/>
                <a:ea typeface="+mn-ea"/>
                <a:cs typeface="+mn-cs"/>
              </a:rPr>
              <a:t>/ projectgroep/ designteam)  samenstellen</a:t>
            </a:r>
          </a:p>
          <a:p>
            <a:pPr marL="436275" lvl="1" indent="-436275">
              <a:spcBef>
                <a:spcPct val="50000"/>
              </a:spcBef>
              <a:buBlip>
                <a:blip r:embed="rId3"/>
              </a:buBlip>
            </a:pPr>
            <a:r>
              <a:rPr lang="nl-NL" altLang="en-US" sz="1900" kern="1200" dirty="0">
                <a:latin typeface="Arial" pitchFamily="34" charset="0"/>
                <a:ea typeface="+mn-ea"/>
                <a:cs typeface="+mn-cs"/>
              </a:rPr>
              <a:t>Workshops (hoe veranderen en wat vraagt dat van ons?)</a:t>
            </a:r>
          </a:p>
        </p:txBody>
      </p:sp>
      <p:sp>
        <p:nvSpPr>
          <p:cNvPr id="5" name="Rectangle 3"/>
          <p:cNvSpPr>
            <a:spLocks noGrp="1" noChangeArrowheads="1"/>
          </p:cNvSpPr>
          <p:nvPr>
            <p:ph type="title"/>
          </p:nvPr>
        </p:nvSpPr>
        <p:spPr>
          <a:xfrm>
            <a:off x="899592" y="764704"/>
            <a:ext cx="7772400" cy="673100"/>
          </a:xfrm>
          <a:noFill/>
        </p:spPr>
        <p:txBody>
          <a:bodyPr/>
          <a:lstStyle/>
          <a:p>
            <a:r>
              <a:rPr lang="nl-NL" altLang="en-US" dirty="0"/>
              <a:t>Start LSI traject</a:t>
            </a:r>
          </a:p>
        </p:txBody>
      </p:sp>
    </p:spTree>
    <p:extLst>
      <p:ext uri="{BB962C8B-B14F-4D97-AF65-F5344CB8AC3E}">
        <p14:creationId xmlns:p14="http://schemas.microsoft.com/office/powerpoint/2010/main" val="4148003672"/>
      </p:ext>
    </p:extLst>
  </p:cSld>
  <p:clrMapOvr>
    <a:masterClrMapping/>
  </p:clrMapOvr>
  <mc:AlternateContent xmlns:mc="http://schemas.openxmlformats.org/markup-compatibility/2006" xmlns:p14="http://schemas.microsoft.com/office/powerpoint/2010/main">
    <mc:Choice Requires="p14">
      <p:transition spd="slow" p14:dur="2000" advTm="3737"/>
    </mc:Choice>
    <mc:Fallback xmlns="">
      <p:transition spd="slow" advTm="373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899592" y="980728"/>
            <a:ext cx="7772400" cy="673100"/>
          </a:xfrm>
          <a:noFill/>
        </p:spPr>
        <p:txBody>
          <a:bodyPr/>
          <a:lstStyle/>
          <a:p>
            <a:r>
              <a:rPr lang="nl-NL" altLang="en-US" dirty="0"/>
              <a:t>Rol van formele leiders</a:t>
            </a:r>
          </a:p>
        </p:txBody>
      </p:sp>
      <p:sp>
        <p:nvSpPr>
          <p:cNvPr id="31748" name="Text Box 5"/>
          <p:cNvSpPr txBox="1">
            <a:spLocks noChangeArrowheads="1"/>
          </p:cNvSpPr>
          <p:nvPr/>
        </p:nvSpPr>
        <p:spPr bwMode="auto">
          <a:xfrm>
            <a:off x="1691680" y="1772816"/>
            <a:ext cx="6558218" cy="393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4" tIns="43628" rIns="87254" bIns="43628">
            <a:spAutoFit/>
          </a:bodyPr>
          <a:lstStyle>
            <a:lvl1pPr marL="457200" indent="-457200">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spcBef>
                <a:spcPct val="50000"/>
              </a:spcBef>
              <a:buBlip>
                <a:blip r:embed="rId3"/>
              </a:buBlip>
            </a:pPr>
            <a:r>
              <a:rPr lang="nl-NL" altLang="en-US" sz="2000" dirty="0">
                <a:latin typeface="Arial" pitchFamily="34" charset="0"/>
              </a:rPr>
              <a:t>Doel bepalen</a:t>
            </a:r>
          </a:p>
          <a:p>
            <a:pPr>
              <a:spcBef>
                <a:spcPct val="50000"/>
              </a:spcBef>
              <a:buBlip>
                <a:blip r:embed="rId3"/>
              </a:buBlip>
            </a:pPr>
            <a:r>
              <a:rPr lang="nl-NL" altLang="en-US" sz="2000" dirty="0">
                <a:latin typeface="Arial" pitchFamily="34" charset="0"/>
              </a:rPr>
              <a:t>Kaders stellen: wat staat al vast, wat moet gezamenlijk ingevuld worden </a:t>
            </a:r>
          </a:p>
          <a:p>
            <a:pPr>
              <a:spcBef>
                <a:spcPct val="50000"/>
              </a:spcBef>
              <a:buBlip>
                <a:blip r:embed="rId3"/>
              </a:buBlip>
            </a:pPr>
            <a:r>
              <a:rPr lang="nl-NL" altLang="en-US" sz="2000" dirty="0">
                <a:latin typeface="Arial" pitchFamily="34" charset="0"/>
              </a:rPr>
              <a:t>Laten zien dat je achter deze aanpak staat en inbreng van stakeholders serieus neemt</a:t>
            </a:r>
          </a:p>
          <a:p>
            <a:pPr>
              <a:spcBef>
                <a:spcPct val="50000"/>
              </a:spcBef>
              <a:buBlip>
                <a:blip r:embed="rId3"/>
              </a:buBlip>
            </a:pPr>
            <a:r>
              <a:rPr lang="nl-NL" altLang="en-US" sz="2000" dirty="0">
                <a:latin typeface="Arial" pitchFamily="34" charset="0"/>
              </a:rPr>
              <a:t>Tijd en geld vrijmaken</a:t>
            </a:r>
          </a:p>
          <a:p>
            <a:pPr>
              <a:spcBef>
                <a:spcPct val="50000"/>
              </a:spcBef>
              <a:buBlip>
                <a:blip r:embed="rId3"/>
              </a:buBlip>
            </a:pPr>
            <a:r>
              <a:rPr lang="nl-NL" altLang="en-US" sz="2000" dirty="0">
                <a:latin typeface="Arial" pitchFamily="34" charset="0"/>
              </a:rPr>
              <a:t>Bijdragen met eigen kennis en ervaring, besluiten nemen en ondersteunen uitvoering</a:t>
            </a:r>
          </a:p>
          <a:p>
            <a:pPr>
              <a:spcBef>
                <a:spcPct val="50000"/>
              </a:spcBef>
              <a:buBlip>
                <a:blip r:embed="rId3"/>
              </a:buBlip>
            </a:pPr>
            <a:r>
              <a:rPr lang="nl-NL" altLang="en-US" sz="2000" dirty="0">
                <a:latin typeface="Arial" pitchFamily="34" charset="0"/>
              </a:rPr>
              <a:t>Mee ontwerpen van het traject (in begeleidingsgroep)</a:t>
            </a:r>
          </a:p>
        </p:txBody>
      </p:sp>
    </p:spTree>
    <p:extLst>
      <p:ext uri="{BB962C8B-B14F-4D97-AF65-F5344CB8AC3E}">
        <p14:creationId xmlns:p14="http://schemas.microsoft.com/office/powerpoint/2010/main" val="2389011302"/>
      </p:ext>
    </p:extLst>
  </p:cSld>
  <p:clrMapOvr>
    <a:masterClrMapping/>
  </p:clrMapOvr>
  <mc:AlternateContent xmlns:mc="http://schemas.openxmlformats.org/markup-compatibility/2006" xmlns:p14="http://schemas.microsoft.com/office/powerpoint/2010/main">
    <mc:Choice Requires="p14">
      <p:transition spd="slow" p14:dur="2000" advTm="4398"/>
    </mc:Choice>
    <mc:Fallback xmlns="">
      <p:transition spd="slow" advTm="4398"/>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095318" y="574096"/>
            <a:ext cx="7561262" cy="777875"/>
          </a:xfrm>
        </p:spPr>
        <p:txBody>
          <a:bodyPr/>
          <a:lstStyle/>
          <a:p>
            <a:pPr>
              <a:defRPr/>
            </a:pPr>
            <a:r>
              <a:rPr lang="nl-NL" altLang="en-US" dirty="0"/>
              <a:t>Rol begeleidingsgroep</a:t>
            </a:r>
          </a:p>
        </p:txBody>
      </p:sp>
      <p:sp>
        <p:nvSpPr>
          <p:cNvPr id="5" name="Tijdelijke aanduiding voor tekst 4"/>
          <p:cNvSpPr>
            <a:spLocks noGrp="1"/>
          </p:cNvSpPr>
          <p:nvPr>
            <p:ph sz="half" idx="2"/>
          </p:nvPr>
        </p:nvSpPr>
        <p:spPr>
          <a:xfrm>
            <a:off x="4644008" y="1484784"/>
            <a:ext cx="4038600" cy="2694085"/>
          </a:xfrm>
        </p:spPr>
        <p:txBody>
          <a:bodyPr/>
          <a:lstStyle/>
          <a:p>
            <a:pPr marL="436275" indent="-436275">
              <a:spcBef>
                <a:spcPct val="50000"/>
              </a:spcBef>
              <a:buClr>
                <a:srgbClr val="FF0000"/>
              </a:buClr>
              <a:buBlip>
                <a:blip r:embed="rId3"/>
              </a:buBlip>
              <a:defRPr/>
            </a:pPr>
            <a:r>
              <a:rPr lang="nl-NL" sz="2300" dirty="0">
                <a:solidFill>
                  <a:srgbClr val="000000"/>
                </a:solidFill>
                <a:effectLst>
                  <a:outerShdw blurRad="38100" dist="38100" dir="2700000" algn="tl">
                    <a:srgbClr val="DDDDDD"/>
                  </a:outerShdw>
                </a:effectLst>
              </a:rPr>
              <a:t> </a:t>
            </a:r>
            <a:r>
              <a:rPr lang="nl-NL" sz="1900" kern="1200" dirty="0">
                <a:latin typeface="Arial" pitchFamily="34" charset="0"/>
              </a:rPr>
              <a:t>Gegevensverzameling</a:t>
            </a:r>
          </a:p>
          <a:p>
            <a:pPr marL="436275" indent="-436275">
              <a:spcBef>
                <a:spcPct val="50000"/>
              </a:spcBef>
              <a:buClr>
                <a:srgbClr val="FF0000"/>
              </a:buClr>
              <a:buBlip>
                <a:blip r:embed="rId3"/>
              </a:buBlip>
              <a:defRPr/>
            </a:pPr>
            <a:r>
              <a:rPr lang="nl-NL" sz="1900" kern="1200" dirty="0">
                <a:latin typeface="Arial" pitchFamily="34" charset="0"/>
              </a:rPr>
              <a:t>  Doel- en richting bewaken</a:t>
            </a:r>
          </a:p>
          <a:p>
            <a:pPr marL="436275" indent="-436275">
              <a:spcBef>
                <a:spcPct val="50000"/>
              </a:spcBef>
              <a:buClr>
                <a:srgbClr val="FF0000"/>
              </a:buClr>
              <a:buBlip>
                <a:blip r:embed="rId3"/>
              </a:buBlip>
              <a:defRPr/>
            </a:pPr>
            <a:r>
              <a:rPr lang="nl-NL" sz="1900" kern="1200" dirty="0">
                <a:latin typeface="Arial" pitchFamily="34" charset="0"/>
              </a:rPr>
              <a:t>  Uitnodigen stakeholders</a:t>
            </a:r>
          </a:p>
          <a:p>
            <a:pPr marL="436275" indent="-436275">
              <a:spcBef>
                <a:spcPct val="50000"/>
              </a:spcBef>
              <a:buClr>
                <a:srgbClr val="FF0000"/>
              </a:buClr>
              <a:buBlip>
                <a:blip r:embed="rId3"/>
              </a:buBlip>
              <a:defRPr/>
            </a:pPr>
            <a:r>
              <a:rPr lang="nl-NL" sz="1900" kern="1200" dirty="0">
                <a:latin typeface="Arial" pitchFamily="34" charset="0"/>
              </a:rPr>
              <a:t>  Planning werkprocessen</a:t>
            </a:r>
          </a:p>
          <a:p>
            <a:pPr marL="436275" indent="-436275">
              <a:spcBef>
                <a:spcPct val="50000"/>
              </a:spcBef>
              <a:buClr>
                <a:srgbClr val="FF0000"/>
              </a:buClr>
              <a:buBlip>
                <a:blip r:embed="rId3"/>
              </a:buBlip>
              <a:defRPr/>
            </a:pPr>
            <a:r>
              <a:rPr lang="nl-NL" sz="1900" kern="1200" dirty="0">
                <a:latin typeface="Arial" pitchFamily="34" charset="0"/>
              </a:rPr>
              <a:t>  Evaluatie en follow-up</a:t>
            </a:r>
          </a:p>
          <a:p>
            <a:pPr marL="436275" indent="-436275">
              <a:spcBef>
                <a:spcPct val="50000"/>
              </a:spcBef>
              <a:buBlip>
                <a:blip r:embed="rId3"/>
              </a:buBlip>
              <a:defRPr/>
            </a:pPr>
            <a:endParaRPr lang="nl-NL" sz="1900" kern="1200" dirty="0">
              <a:latin typeface="Arial" pitchFamily="34" charset="0"/>
            </a:endParaRPr>
          </a:p>
          <a:p>
            <a:pPr>
              <a:buFont typeface="Arial" charset="0"/>
              <a:buChar char="•"/>
              <a:defRPr/>
            </a:pPr>
            <a:endParaRPr lang="nl-NL" dirty="0">
              <a:ea typeface="+mn-ea"/>
              <a:cs typeface="+mn-cs"/>
            </a:endParaRPr>
          </a:p>
        </p:txBody>
      </p:sp>
      <p:pic>
        <p:nvPicPr>
          <p:cNvPr id="9" name="Afbeelding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916" y="1376320"/>
            <a:ext cx="3222243" cy="2416682"/>
          </a:xfrm>
          <a:prstGeom prst="rect">
            <a:avLst/>
          </a:prstGeom>
        </p:spPr>
      </p:pic>
      <p:pic>
        <p:nvPicPr>
          <p:cNvPr id="10" name="Afbeelding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612" y="4077072"/>
            <a:ext cx="3192547" cy="2394410"/>
          </a:xfrm>
          <a:prstGeom prst="rect">
            <a:avLst/>
          </a:prstGeom>
        </p:spPr>
      </p:pic>
      <p:pic>
        <p:nvPicPr>
          <p:cNvPr id="11" name="Afbeelding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51634" y="4077072"/>
            <a:ext cx="4504946" cy="2394410"/>
          </a:xfrm>
          <a:prstGeom prst="rect">
            <a:avLst/>
          </a:prstGeom>
        </p:spPr>
      </p:pic>
    </p:spTree>
    <p:extLst>
      <p:ext uri="{BB962C8B-B14F-4D97-AF65-F5344CB8AC3E}">
        <p14:creationId xmlns:p14="http://schemas.microsoft.com/office/powerpoint/2010/main" val="176769881"/>
      </p:ext>
    </p:extLst>
  </p:cSld>
  <p:clrMapOvr>
    <a:masterClrMapping/>
  </p:clrMapOvr>
  <mc:AlternateContent xmlns:mc="http://schemas.openxmlformats.org/markup-compatibility/2006" xmlns:p14="http://schemas.microsoft.com/office/powerpoint/2010/main">
    <mc:Choice Requires="p14">
      <p:transition spd="slow" p14:dur="2000" advTm="2374"/>
    </mc:Choice>
    <mc:Fallback xmlns="">
      <p:transition spd="slow" advTm="237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xfrm>
            <a:off x="755576" y="908720"/>
            <a:ext cx="7772400" cy="673100"/>
          </a:xfrm>
          <a:noFill/>
        </p:spPr>
        <p:txBody>
          <a:bodyPr/>
          <a:lstStyle/>
          <a:p>
            <a:r>
              <a:rPr lang="nl-NL" altLang="en-US" dirty="0"/>
              <a:t>Rol facilitator: regisseur</a:t>
            </a:r>
          </a:p>
        </p:txBody>
      </p:sp>
      <p:sp>
        <p:nvSpPr>
          <p:cNvPr id="31748" name="Text Box 5"/>
          <p:cNvSpPr txBox="1">
            <a:spLocks noChangeArrowheads="1"/>
          </p:cNvSpPr>
          <p:nvPr/>
        </p:nvSpPr>
        <p:spPr bwMode="auto">
          <a:xfrm>
            <a:off x="1964281" y="1700808"/>
            <a:ext cx="6712175" cy="43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54" tIns="43628" rIns="87254" bIns="43628">
            <a:spAutoFit/>
          </a:bodyPr>
          <a:lstStyle>
            <a:lvl1pPr marL="457200" indent="-457200">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spcBef>
                <a:spcPct val="50000"/>
              </a:spcBef>
              <a:buBlip>
                <a:blip r:embed="rId3"/>
              </a:buBlip>
            </a:pPr>
            <a:r>
              <a:rPr lang="nl-NL" altLang="en-US" sz="2400" dirty="0">
                <a:latin typeface="Arial" pitchFamily="34" charset="0"/>
              </a:rPr>
              <a:t>Aandragen benadering, methoden en werkvormen</a:t>
            </a:r>
          </a:p>
          <a:p>
            <a:pPr>
              <a:spcBef>
                <a:spcPct val="50000"/>
              </a:spcBef>
              <a:buBlip>
                <a:blip r:embed="rId3"/>
              </a:buBlip>
            </a:pPr>
            <a:r>
              <a:rPr lang="nl-NL" altLang="en-US" sz="2400" dirty="0">
                <a:latin typeface="Arial" pitchFamily="34" charset="0"/>
              </a:rPr>
              <a:t>Begeleiden bijeenkomsten </a:t>
            </a:r>
          </a:p>
          <a:p>
            <a:pPr>
              <a:spcBef>
                <a:spcPct val="50000"/>
              </a:spcBef>
              <a:buBlip>
                <a:blip r:embed="rId3"/>
              </a:buBlip>
            </a:pPr>
            <a:r>
              <a:rPr lang="nl-NL" altLang="en-US" sz="2400" dirty="0">
                <a:latin typeface="Arial" pitchFamily="34" charset="0"/>
              </a:rPr>
              <a:t>Faciliteren ontwikkelen van krachtige vragen</a:t>
            </a:r>
          </a:p>
          <a:p>
            <a:pPr>
              <a:spcBef>
                <a:spcPct val="50000"/>
              </a:spcBef>
              <a:buBlip>
                <a:blip r:embed="rId3"/>
              </a:buBlip>
            </a:pPr>
            <a:r>
              <a:rPr lang="nl-NL" altLang="en-US" sz="2400" dirty="0">
                <a:latin typeface="Arial" pitchFamily="34" charset="0"/>
              </a:rPr>
              <a:t>(Vooraf maken van overzichten op basis van geleverde informatie)</a:t>
            </a:r>
          </a:p>
          <a:p>
            <a:pPr>
              <a:spcBef>
                <a:spcPct val="50000"/>
              </a:spcBef>
              <a:buBlip>
                <a:blip r:embed="rId3"/>
              </a:buBlip>
            </a:pPr>
            <a:r>
              <a:rPr lang="nl-NL" altLang="en-US" sz="2400" dirty="0">
                <a:latin typeface="Arial" pitchFamily="34" charset="0"/>
              </a:rPr>
              <a:t>Uitnodigen van deelnemers om hun bijdrage te leveren</a:t>
            </a:r>
          </a:p>
          <a:p>
            <a:pPr>
              <a:spcBef>
                <a:spcPct val="50000"/>
              </a:spcBef>
              <a:buBlip>
                <a:blip r:embed="rId3"/>
              </a:buBlip>
            </a:pPr>
            <a:r>
              <a:rPr lang="nl-NL" altLang="en-US" sz="2400" dirty="0">
                <a:latin typeface="Arial" pitchFamily="34" charset="0"/>
              </a:rPr>
              <a:t>Stimuleren van focus op traject maken</a:t>
            </a:r>
          </a:p>
        </p:txBody>
      </p:sp>
    </p:spTree>
    <p:extLst>
      <p:ext uri="{BB962C8B-B14F-4D97-AF65-F5344CB8AC3E}">
        <p14:creationId xmlns:p14="http://schemas.microsoft.com/office/powerpoint/2010/main" val="2637337958"/>
      </p:ext>
    </p:extLst>
  </p:cSld>
  <p:clrMapOvr>
    <a:masterClrMapping/>
  </p:clrMapOvr>
  <mc:AlternateContent xmlns:mc="http://schemas.openxmlformats.org/markup-compatibility/2006" xmlns:p14="http://schemas.microsoft.com/office/powerpoint/2010/main">
    <mc:Choice Requires="p14">
      <p:transition spd="slow" p14:dur="2000" advTm="2913"/>
    </mc:Choice>
    <mc:Fallback xmlns="">
      <p:transition spd="slow" advTm="2913"/>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611560" y="548680"/>
            <a:ext cx="8136904" cy="432048"/>
          </a:xfrm>
        </p:spPr>
        <p:txBody>
          <a:bodyPr/>
          <a:lstStyle/>
          <a:p>
            <a:pPr>
              <a:lnSpc>
                <a:spcPct val="100000"/>
              </a:lnSpc>
            </a:pPr>
            <a:r>
              <a:rPr lang="nl-NL" altLang="en-US" sz="2400" dirty="0">
                <a:solidFill>
                  <a:srgbClr val="C00000"/>
                </a:solidFill>
                <a:latin typeface="+mj-lt"/>
              </a:rPr>
              <a:t>Werkplaats als bijdrage aan het ontwikkelen van een kwaliteitscultuur</a:t>
            </a:r>
            <a:endParaRPr lang="nl-NL" altLang="en-US" sz="2400" b="1" dirty="0">
              <a:solidFill>
                <a:srgbClr val="C00000"/>
              </a:solidFill>
              <a:latin typeface="+mj-lt"/>
            </a:endParaRPr>
          </a:p>
        </p:txBody>
      </p:sp>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584" y="1628799"/>
            <a:ext cx="6840760" cy="3854657"/>
          </a:xfrm>
          <a:prstGeom prst="rect">
            <a:avLst/>
          </a:prstGeom>
        </p:spPr>
      </p:pic>
      <p:sp>
        <p:nvSpPr>
          <p:cNvPr id="9" name="Tijdelijke aanduiding voor inhoud 2"/>
          <p:cNvSpPr txBox="1">
            <a:spLocks/>
          </p:cNvSpPr>
          <p:nvPr/>
        </p:nvSpPr>
        <p:spPr>
          <a:xfrm>
            <a:off x="842095" y="5687813"/>
            <a:ext cx="8064896" cy="432048"/>
          </a:xfrm>
          <a:prstGeom prst="rect">
            <a:avLst/>
          </a:prstGeom>
        </p:spPr>
        <p:txBody>
          <a:bodyPr/>
          <a:lstStyle>
            <a:lvl1pPr marL="180000" indent="-180000" algn="l" rtl="0" fontAlgn="base">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Verdana" pitchFamily="34" charset="0"/>
              <a:buNone/>
            </a:pPr>
            <a:r>
              <a:rPr lang="nl-NL" sz="2400" kern="0" dirty="0"/>
              <a:t>Deelnemers: docenten, studenten, onderwijs-ondersteuners, managers, beroepenveld, bestuur</a:t>
            </a:r>
          </a:p>
        </p:txBody>
      </p:sp>
    </p:spTree>
    <p:extLst>
      <p:ext uri="{BB962C8B-B14F-4D97-AF65-F5344CB8AC3E}">
        <p14:creationId xmlns:p14="http://schemas.microsoft.com/office/powerpoint/2010/main" val="16765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656492" y="811684"/>
            <a:ext cx="7772400" cy="673100"/>
          </a:xfrm>
        </p:spPr>
        <p:txBody>
          <a:bodyPr/>
          <a:lstStyle/>
          <a:p>
            <a:pPr>
              <a:lnSpc>
                <a:spcPct val="100000"/>
              </a:lnSpc>
            </a:pPr>
            <a:r>
              <a:rPr lang="nl-NL" altLang="en-US" dirty="0"/>
              <a:t>I3 top: Innovatie, Inzichten, Inspiratie in Zorgrelaties</a:t>
            </a:r>
          </a:p>
        </p:txBody>
      </p:sp>
      <p:pic>
        <p:nvPicPr>
          <p:cNvPr id="4" name="Afbeelding 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83705" y="1808785"/>
            <a:ext cx="6661450" cy="3960694"/>
          </a:xfrm>
          <a:prstGeom prst="rect">
            <a:avLst/>
          </a:prstGeom>
        </p:spPr>
      </p:pic>
    </p:spTree>
    <p:extLst>
      <p:ext uri="{BB962C8B-B14F-4D97-AF65-F5344CB8AC3E}">
        <p14:creationId xmlns:p14="http://schemas.microsoft.com/office/powerpoint/2010/main" val="1883268981"/>
      </p:ext>
    </p:extLst>
  </p:cSld>
  <p:clrMapOvr>
    <a:masterClrMapping/>
  </p:clrMapOvr>
  <mc:AlternateContent xmlns:mc="http://schemas.openxmlformats.org/markup-compatibility/2006" xmlns:p14="http://schemas.microsoft.com/office/powerpoint/2010/main">
    <mc:Choice Requires="p14">
      <p:transition spd="slow" p14:dur="2000" advTm="3087"/>
    </mc:Choice>
    <mc:Fallback xmlns="">
      <p:transition spd="slow" advTm="308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1907704" y="2132856"/>
            <a:ext cx="5688632" cy="3253606"/>
          </a:xfrm>
          <a:noFill/>
        </p:spPr>
        <p:txBody>
          <a:bodyPr/>
          <a:lstStyle/>
          <a:p>
            <a:pPr algn="ctr">
              <a:lnSpc>
                <a:spcPct val="100000"/>
              </a:lnSpc>
            </a:pPr>
            <a:r>
              <a:rPr lang="nl-NL" altLang="en-US" sz="3000" dirty="0">
                <a:solidFill>
                  <a:srgbClr val="292929"/>
                </a:solidFill>
                <a:latin typeface="Arial" pitchFamily="34" charset="0"/>
              </a:rPr>
              <a:t>Deel 1 </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r>
              <a:rPr lang="nl-NL" altLang="en-US" sz="3000" dirty="0">
                <a:solidFill>
                  <a:srgbClr val="292929"/>
                </a:solidFill>
                <a:latin typeface="Arial" pitchFamily="34" charset="0"/>
              </a:rPr>
              <a:t>Waarom mislukken zoveel veranderplannen en programma’s? </a:t>
            </a:r>
          </a:p>
        </p:txBody>
      </p:sp>
    </p:spTree>
    <p:extLst>
      <p:ext uri="{BB962C8B-B14F-4D97-AF65-F5344CB8AC3E}">
        <p14:creationId xmlns:p14="http://schemas.microsoft.com/office/powerpoint/2010/main" val="1354284152"/>
      </p:ext>
    </p:extLst>
  </p:cSld>
  <p:clrMapOvr>
    <a:masterClrMapping/>
  </p:clrMapOvr>
  <mc:AlternateContent xmlns:mc="http://schemas.openxmlformats.org/markup-compatibility/2006" xmlns:p14="http://schemas.microsoft.com/office/powerpoint/2010/main">
    <mc:Choice Requires="p14">
      <p:transition spd="slow" p14:dur="2000" advTm="1809"/>
    </mc:Choice>
    <mc:Fallback xmlns="">
      <p:transition spd="slow" advTm="180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3347864" y="2060848"/>
            <a:ext cx="5586588" cy="3253606"/>
          </a:xfrm>
          <a:noFill/>
        </p:spPr>
        <p:txBody>
          <a:bodyPr/>
          <a:lstStyle/>
          <a:p>
            <a:pPr algn="ctr">
              <a:lnSpc>
                <a:spcPct val="100000"/>
              </a:lnSpc>
            </a:pPr>
            <a:r>
              <a:rPr lang="nl-NL" altLang="en-US" sz="3000" dirty="0">
                <a:solidFill>
                  <a:srgbClr val="292929"/>
                </a:solidFill>
                <a:latin typeface="Arial" pitchFamily="34" charset="0"/>
              </a:rPr>
              <a:t>Deel 4 </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r>
              <a:rPr lang="nl-NL" altLang="en-US" sz="3000" dirty="0">
                <a:solidFill>
                  <a:srgbClr val="292929"/>
                </a:solidFill>
                <a:latin typeface="Arial" pitchFamily="34" charset="0"/>
              </a:rPr>
              <a:t>LSI als evidence </a:t>
            </a:r>
            <a:r>
              <a:rPr lang="nl-NL" altLang="en-US" sz="3000" dirty="0" err="1">
                <a:solidFill>
                  <a:srgbClr val="292929"/>
                </a:solidFill>
                <a:latin typeface="Arial" pitchFamily="34" charset="0"/>
              </a:rPr>
              <a:t>based</a:t>
            </a:r>
            <a:r>
              <a:rPr lang="nl-NL" altLang="en-US" sz="3000" dirty="0">
                <a:solidFill>
                  <a:srgbClr val="292929"/>
                </a:solidFill>
                <a:latin typeface="Arial" pitchFamily="34" charset="0"/>
              </a:rPr>
              <a:t> </a:t>
            </a:r>
            <a:r>
              <a:rPr lang="nl-NL" altLang="en-US" sz="3000" dirty="0" err="1">
                <a:solidFill>
                  <a:srgbClr val="292929"/>
                </a:solidFill>
                <a:latin typeface="Arial" pitchFamily="34" charset="0"/>
              </a:rPr>
              <a:t>practice</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r>
              <a:rPr lang="nl-NL" altLang="en-US" sz="3000" dirty="0">
                <a:solidFill>
                  <a:srgbClr val="292929"/>
                </a:solidFill>
                <a:latin typeface="Arial" pitchFamily="34" charset="0"/>
              </a:rPr>
              <a:t>Succesfactoren en effecten van LSI</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br>
              <a:rPr lang="nl-NL" altLang="en-US" sz="3000" dirty="0">
                <a:solidFill>
                  <a:srgbClr val="292929"/>
                </a:solidFill>
                <a:latin typeface="Arial" pitchFamily="34" charset="0"/>
              </a:rPr>
            </a:br>
            <a:endParaRPr lang="nl-NL" altLang="en-US" sz="3200" dirty="0"/>
          </a:p>
        </p:txBody>
      </p:sp>
      <p:pic>
        <p:nvPicPr>
          <p:cNvPr id="3" name="Picture 6"/>
          <p:cNvPicPr>
            <a:picLocks noChangeAspect="1" noChangeArrowheads="1"/>
          </p:cNvPicPr>
          <p:nvPr/>
        </p:nvPicPr>
        <p:blipFill>
          <a:blip r:embed="rId3"/>
          <a:srcRect/>
          <a:stretch>
            <a:fillRect/>
          </a:stretch>
        </p:blipFill>
        <p:spPr bwMode="auto">
          <a:xfrm>
            <a:off x="683568" y="1772816"/>
            <a:ext cx="2520188" cy="3559754"/>
          </a:xfrm>
          <a:prstGeom prst="rect">
            <a:avLst/>
          </a:prstGeom>
          <a:noFill/>
          <a:ln>
            <a:noFill/>
          </a:ln>
          <a:effectLst>
            <a:outerShdw blurRad="50800" dist="76200" dir="18000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54838"/>
      </p:ext>
    </p:extLst>
  </p:cSld>
  <p:clrMapOvr>
    <a:masterClrMapping/>
  </p:clrMapOvr>
  <mc:AlternateContent xmlns:mc="http://schemas.openxmlformats.org/markup-compatibility/2006" xmlns:p14="http://schemas.microsoft.com/office/powerpoint/2010/main">
    <mc:Choice Requires="p14">
      <p:transition spd="slow" p14:dur="2000" advTm="3051"/>
    </mc:Choice>
    <mc:Fallback xmlns="">
      <p:transition spd="slow" advTm="3051"/>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657225" y="630238"/>
            <a:ext cx="7772400" cy="673100"/>
          </a:xfrm>
          <a:noFill/>
        </p:spPr>
        <p:txBody>
          <a:bodyPr/>
          <a:lstStyle/>
          <a:p>
            <a:r>
              <a:rPr lang="nl-NL" altLang="en-US" sz="3000" dirty="0">
                <a:solidFill>
                  <a:srgbClr val="C00000"/>
                </a:solidFill>
                <a:latin typeface="+mj-lt"/>
              </a:rPr>
              <a:t>Succesfactoren van LSI (1)</a:t>
            </a:r>
          </a:p>
        </p:txBody>
      </p:sp>
      <p:sp>
        <p:nvSpPr>
          <p:cNvPr id="23556" name="Text Box 5"/>
          <p:cNvSpPr txBox="1">
            <a:spLocks noChangeArrowheads="1"/>
          </p:cNvSpPr>
          <p:nvPr/>
        </p:nvSpPr>
        <p:spPr bwMode="auto">
          <a:xfrm>
            <a:off x="1270002" y="1463675"/>
            <a:ext cx="6864350" cy="40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54" tIns="43628" rIns="87254" bIns="43628">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nl-NL" altLang="en-US" sz="1700" dirty="0">
              <a:latin typeface="Arial" pitchFamily="34" charset="0"/>
            </a:endParaRPr>
          </a:p>
          <a:p>
            <a:pPr>
              <a:spcBef>
                <a:spcPct val="50000"/>
              </a:spcBef>
              <a:buFont typeface="Times New Roman" pitchFamily="18" charset="0"/>
              <a:buAutoNum type="arabicPeriod"/>
            </a:pPr>
            <a:r>
              <a:rPr lang="nl-NL" altLang="en-US" sz="1700" dirty="0">
                <a:latin typeface="Arial" pitchFamily="34" charset="0"/>
              </a:rPr>
              <a:t>Een belangrijke taak, waarbij je elkaar nodig hebt om het doel te bereiken</a:t>
            </a:r>
          </a:p>
          <a:p>
            <a:pPr>
              <a:spcBef>
                <a:spcPct val="50000"/>
              </a:spcBef>
              <a:buFont typeface="Times New Roman" pitchFamily="18" charset="0"/>
              <a:buAutoNum type="arabicPeriod"/>
            </a:pPr>
            <a:r>
              <a:rPr lang="nl-NL" altLang="en-US" sz="1700" dirty="0">
                <a:latin typeface="Arial" pitchFamily="34" charset="0"/>
              </a:rPr>
              <a:t>Leiders nemen bijdragen van stakeholders serieus</a:t>
            </a:r>
          </a:p>
          <a:p>
            <a:pPr>
              <a:spcBef>
                <a:spcPct val="50000"/>
              </a:spcBef>
              <a:buFont typeface="Times New Roman" pitchFamily="18" charset="0"/>
              <a:buAutoNum type="arabicPeriod"/>
            </a:pPr>
            <a:r>
              <a:rPr lang="nl-NL" altLang="en-US" sz="1700" dirty="0">
                <a:latin typeface="Arial" pitchFamily="34" charset="0"/>
              </a:rPr>
              <a:t>Werken met een begeleidingsgroep van vertegenwoordigers van het systeem</a:t>
            </a:r>
          </a:p>
          <a:p>
            <a:pPr>
              <a:spcBef>
                <a:spcPct val="50000"/>
              </a:spcBef>
              <a:buFont typeface="Times New Roman" pitchFamily="18" charset="0"/>
              <a:buAutoNum type="arabicPeriod"/>
            </a:pPr>
            <a:r>
              <a:rPr lang="nl-NL" altLang="en-US" sz="1700" dirty="0">
                <a:latin typeface="Arial" pitchFamily="34" charset="0"/>
              </a:rPr>
              <a:t>Wijze van uitnodigen: strategische leidende vragen, formulering vraagstuk</a:t>
            </a:r>
          </a:p>
          <a:p>
            <a:pPr>
              <a:spcBef>
                <a:spcPct val="50000"/>
              </a:spcBef>
              <a:buFont typeface="Times New Roman" pitchFamily="18" charset="0"/>
              <a:buAutoNum type="arabicPeriod"/>
            </a:pPr>
            <a:r>
              <a:rPr lang="nl-NL" altLang="en-US" sz="1700" dirty="0">
                <a:latin typeface="Arial" pitchFamily="34" charset="0"/>
              </a:rPr>
              <a:t>De juiste mensen zijn aanwezig in de grote groepsbijeenkomst: Vertegenwoordiging van het systeem, deelnemers die echt belang hebben bij het vraagstuk </a:t>
            </a:r>
          </a:p>
          <a:p>
            <a:pPr>
              <a:spcBef>
                <a:spcPct val="50000"/>
              </a:spcBef>
              <a:buFontTx/>
              <a:buBlip>
                <a:blip r:embed="rId3"/>
              </a:buBlip>
            </a:pPr>
            <a:endParaRPr lang="nl-NL" altLang="en-US" sz="1700" dirty="0">
              <a:latin typeface="Arial" pitchFamily="34" charset="0"/>
            </a:endParaRPr>
          </a:p>
        </p:txBody>
      </p:sp>
    </p:spTree>
    <p:extLst>
      <p:ext uri="{BB962C8B-B14F-4D97-AF65-F5344CB8AC3E}">
        <p14:creationId xmlns:p14="http://schemas.microsoft.com/office/powerpoint/2010/main" val="677973215"/>
      </p:ext>
    </p:extLst>
  </p:cSld>
  <p:clrMapOvr>
    <a:masterClrMapping/>
  </p:clrMapOvr>
  <mc:AlternateContent xmlns:mc="http://schemas.openxmlformats.org/markup-compatibility/2006" xmlns:p14="http://schemas.microsoft.com/office/powerpoint/2010/main">
    <mc:Choice Requires="p14">
      <p:transition spd="slow" p14:dur="2000" advTm="2493"/>
    </mc:Choice>
    <mc:Fallback xmlns="">
      <p:transition spd="slow" advTm="2493"/>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755576" y="980728"/>
            <a:ext cx="7772400" cy="673100"/>
          </a:xfrm>
          <a:noFill/>
        </p:spPr>
        <p:txBody>
          <a:bodyPr/>
          <a:lstStyle/>
          <a:p>
            <a:r>
              <a:rPr lang="nl-NL" altLang="en-US" sz="3000" dirty="0">
                <a:solidFill>
                  <a:srgbClr val="C00000"/>
                </a:solidFill>
                <a:latin typeface="+mj-lt"/>
              </a:rPr>
              <a:t>Succesfactoren van LSI (2)</a:t>
            </a:r>
          </a:p>
        </p:txBody>
      </p:sp>
      <p:sp>
        <p:nvSpPr>
          <p:cNvPr id="24580" name="Text Box 5"/>
          <p:cNvSpPr txBox="1">
            <a:spLocks noChangeArrowheads="1"/>
          </p:cNvSpPr>
          <p:nvPr/>
        </p:nvSpPr>
        <p:spPr bwMode="auto">
          <a:xfrm>
            <a:off x="1384301" y="1379537"/>
            <a:ext cx="6330950" cy="40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54" tIns="43628" rIns="87254" bIns="43628">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nl-NL" altLang="en-US" sz="1700">
              <a:latin typeface="Arial" pitchFamily="34" charset="0"/>
            </a:endParaRPr>
          </a:p>
          <a:p>
            <a:pPr>
              <a:spcBef>
                <a:spcPct val="50000"/>
              </a:spcBef>
              <a:buFont typeface="Times New Roman" pitchFamily="18" charset="0"/>
              <a:buAutoNum type="arabicPeriod" startAt="6"/>
            </a:pPr>
            <a:r>
              <a:rPr lang="nl-NL" altLang="en-US" sz="1700">
                <a:latin typeface="Arial" pitchFamily="34" charset="0"/>
              </a:rPr>
              <a:t>Zorgvuldige verkenning van verleden, heden en toekomst van het vraagstuk in het systeem</a:t>
            </a:r>
          </a:p>
          <a:p>
            <a:pPr>
              <a:spcBef>
                <a:spcPct val="50000"/>
              </a:spcBef>
              <a:buFont typeface="Times New Roman" pitchFamily="18" charset="0"/>
              <a:buAutoNum type="arabicPeriod" startAt="6"/>
            </a:pPr>
            <a:r>
              <a:rPr lang="nl-NL" altLang="en-US" sz="1700">
                <a:latin typeface="Arial" pitchFamily="34" charset="0"/>
              </a:rPr>
              <a:t>Nadrukkelijke aandacht voor de werkzame principes in elke fase van het proces</a:t>
            </a:r>
          </a:p>
          <a:p>
            <a:pPr>
              <a:spcBef>
                <a:spcPct val="50000"/>
              </a:spcBef>
              <a:buFont typeface="Times New Roman" pitchFamily="18" charset="0"/>
              <a:buAutoNum type="arabicPeriod" startAt="6"/>
            </a:pPr>
            <a:r>
              <a:rPr lang="nl-NL" altLang="en-US" sz="1700">
                <a:latin typeface="Arial" pitchFamily="34" charset="0"/>
              </a:rPr>
              <a:t>Facilitators hebben een “hands-off” houding en zijn deskundig op het gebied van LSI</a:t>
            </a:r>
          </a:p>
          <a:p>
            <a:pPr>
              <a:spcBef>
                <a:spcPct val="50000"/>
              </a:spcBef>
              <a:buFont typeface="Times New Roman" pitchFamily="18" charset="0"/>
              <a:buAutoNum type="arabicPeriod" startAt="6"/>
            </a:pPr>
            <a:r>
              <a:rPr lang="nl-NL" altLang="en-US" sz="1700">
                <a:latin typeface="Arial" pitchFamily="34" charset="0"/>
              </a:rPr>
              <a:t>Focus op traject en niet op events (follow up met doorgaande participatie)</a:t>
            </a:r>
          </a:p>
          <a:p>
            <a:pPr>
              <a:spcBef>
                <a:spcPct val="50000"/>
              </a:spcBef>
              <a:buFont typeface="Times New Roman" pitchFamily="18" charset="0"/>
              <a:buAutoNum type="arabicPeriod" startAt="6"/>
            </a:pPr>
            <a:r>
              <a:rPr lang="nl-NL" altLang="en-US" sz="1700">
                <a:latin typeface="Arial" pitchFamily="34" charset="0"/>
              </a:rPr>
              <a:t>Voldoende tijd en middelen om te kunnen veranderen (doel is haalbaar)</a:t>
            </a:r>
          </a:p>
          <a:p>
            <a:pPr>
              <a:spcBef>
                <a:spcPct val="50000"/>
              </a:spcBef>
              <a:buFontTx/>
              <a:buBlip>
                <a:blip r:embed="rId3"/>
              </a:buBlip>
            </a:pPr>
            <a:endParaRPr lang="nl-NL" altLang="en-US" sz="1700">
              <a:latin typeface="Arial" pitchFamily="34" charset="0"/>
            </a:endParaRPr>
          </a:p>
        </p:txBody>
      </p:sp>
    </p:spTree>
    <p:extLst>
      <p:ext uri="{BB962C8B-B14F-4D97-AF65-F5344CB8AC3E}">
        <p14:creationId xmlns:p14="http://schemas.microsoft.com/office/powerpoint/2010/main" val="4109572080"/>
      </p:ext>
    </p:extLst>
  </p:cSld>
  <p:clrMapOvr>
    <a:masterClrMapping/>
  </p:clrMapOvr>
  <mc:AlternateContent xmlns:mc="http://schemas.openxmlformats.org/markup-compatibility/2006" xmlns:p14="http://schemas.microsoft.com/office/powerpoint/2010/main">
    <mc:Choice Requires="p14">
      <p:transition spd="slow" p14:dur="2000" advTm="1083"/>
    </mc:Choice>
    <mc:Fallback xmlns="">
      <p:transition spd="slow" advTm="1083"/>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611560" y="764704"/>
            <a:ext cx="8136904" cy="673100"/>
          </a:xfrm>
          <a:noFill/>
        </p:spPr>
        <p:txBody>
          <a:bodyPr/>
          <a:lstStyle/>
          <a:p>
            <a:pPr>
              <a:lnSpc>
                <a:spcPct val="100000"/>
              </a:lnSpc>
            </a:pPr>
            <a:r>
              <a:rPr lang="nl-NL" altLang="en-US" b="1" dirty="0">
                <a:solidFill>
                  <a:srgbClr val="C00000"/>
                </a:solidFill>
                <a:latin typeface="+mj-lt"/>
              </a:rPr>
              <a:t>Bewezen effecten van LSI op korte termijn</a:t>
            </a:r>
          </a:p>
        </p:txBody>
      </p:sp>
      <p:sp>
        <p:nvSpPr>
          <p:cNvPr id="25604" name="Text Box 5"/>
          <p:cNvSpPr txBox="1">
            <a:spLocks noChangeArrowheads="1"/>
          </p:cNvSpPr>
          <p:nvPr/>
        </p:nvSpPr>
        <p:spPr bwMode="auto">
          <a:xfrm>
            <a:off x="1043608" y="1988840"/>
            <a:ext cx="7848872"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ct val="50000"/>
              </a:spcBef>
              <a:buFontTx/>
              <a:buNone/>
            </a:pPr>
            <a:r>
              <a:rPr lang="nl-NL" altLang="en-US" sz="2000" i="0" u="sng" dirty="0">
                <a:solidFill>
                  <a:srgbClr val="292929"/>
                </a:solidFill>
                <a:latin typeface="+mn-lt"/>
              </a:rPr>
              <a:t>Meer en beter werk gedaan krijgen:</a:t>
            </a:r>
          </a:p>
          <a:p>
            <a:pPr marL="0" indent="0">
              <a:spcBef>
                <a:spcPct val="50000"/>
              </a:spcBef>
              <a:buFontTx/>
              <a:buNone/>
            </a:pPr>
            <a:endParaRPr lang="nl-NL" altLang="en-US" sz="2000" i="0" u="sng" dirty="0">
              <a:solidFill>
                <a:srgbClr val="292929"/>
              </a:solidFill>
              <a:latin typeface="+mn-lt"/>
            </a:endParaRPr>
          </a:p>
          <a:p>
            <a:pPr>
              <a:spcBef>
                <a:spcPct val="50000"/>
              </a:spcBef>
              <a:buFont typeface="Times New Roman" pitchFamily="18" charset="0"/>
              <a:buAutoNum type="arabicPeriod"/>
            </a:pPr>
            <a:r>
              <a:rPr lang="nl-NL" altLang="en-US" sz="2000" i="0" dirty="0">
                <a:latin typeface="+mn-lt"/>
              </a:rPr>
              <a:t>Betere besluiten en actieplannen</a:t>
            </a:r>
          </a:p>
          <a:p>
            <a:pPr>
              <a:spcBef>
                <a:spcPct val="50000"/>
              </a:spcBef>
              <a:buFont typeface="Times New Roman" pitchFamily="18" charset="0"/>
              <a:buAutoNum type="arabicPeriod"/>
            </a:pPr>
            <a:r>
              <a:rPr lang="nl-NL" altLang="en-US" sz="2000" i="0" dirty="0">
                <a:latin typeface="+mn-lt"/>
              </a:rPr>
              <a:t>Commitment en energie voor implementatie</a:t>
            </a:r>
          </a:p>
          <a:p>
            <a:pPr>
              <a:spcBef>
                <a:spcPct val="50000"/>
              </a:spcBef>
              <a:buFont typeface="Times New Roman" pitchFamily="18" charset="0"/>
              <a:buAutoNum type="arabicPeriod"/>
            </a:pPr>
            <a:r>
              <a:rPr lang="nl-NL" altLang="en-US" sz="2000" i="0" dirty="0">
                <a:latin typeface="+mn-lt"/>
              </a:rPr>
              <a:t>Nieuwe relaties, meer potentieel voor innovatie en leren</a:t>
            </a:r>
          </a:p>
          <a:p>
            <a:pPr>
              <a:spcBef>
                <a:spcPct val="50000"/>
              </a:spcBef>
              <a:buFont typeface="Times New Roman" pitchFamily="18" charset="0"/>
              <a:buAutoNum type="arabicPeriod"/>
            </a:pPr>
            <a:r>
              <a:rPr lang="nl-NL" altLang="en-US" sz="2000" i="0" dirty="0">
                <a:latin typeface="+mn-lt"/>
              </a:rPr>
              <a:t>Meer vertrouwen</a:t>
            </a:r>
            <a:br>
              <a:rPr lang="nl-NL" altLang="en-US" sz="2000" i="0" dirty="0">
                <a:latin typeface="+mn-lt"/>
              </a:rPr>
            </a:br>
            <a:endParaRPr lang="nl-NL" altLang="en-US" sz="2000" i="0" dirty="0">
              <a:latin typeface="+mn-lt"/>
            </a:endParaRPr>
          </a:p>
        </p:txBody>
      </p:sp>
    </p:spTree>
    <p:extLst>
      <p:ext uri="{BB962C8B-B14F-4D97-AF65-F5344CB8AC3E}">
        <p14:creationId xmlns:p14="http://schemas.microsoft.com/office/powerpoint/2010/main" val="370658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xfrm>
            <a:off x="395536" y="764704"/>
            <a:ext cx="8532440" cy="673100"/>
          </a:xfrm>
          <a:noFill/>
        </p:spPr>
        <p:txBody>
          <a:bodyPr/>
          <a:lstStyle/>
          <a:p>
            <a:pPr>
              <a:lnSpc>
                <a:spcPct val="100000"/>
              </a:lnSpc>
            </a:pPr>
            <a:r>
              <a:rPr lang="nl-NL" altLang="en-US" b="1" dirty="0">
                <a:solidFill>
                  <a:srgbClr val="C00000"/>
                </a:solidFill>
                <a:latin typeface="+mj-lt"/>
              </a:rPr>
              <a:t>Bewezen effecten van LSI op langere termijn</a:t>
            </a:r>
          </a:p>
        </p:txBody>
      </p:sp>
      <p:sp>
        <p:nvSpPr>
          <p:cNvPr id="4" name="Text Box 5"/>
          <p:cNvSpPr txBox="1">
            <a:spLocks noChangeArrowheads="1"/>
          </p:cNvSpPr>
          <p:nvPr/>
        </p:nvSpPr>
        <p:spPr bwMode="auto">
          <a:xfrm>
            <a:off x="1403648" y="2060848"/>
            <a:ext cx="7128792"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ct val="50000"/>
              </a:spcBef>
              <a:buFontTx/>
              <a:buNone/>
            </a:pPr>
            <a:r>
              <a:rPr lang="nl-NL" altLang="en-US" sz="2000" i="0" u="sng" dirty="0">
                <a:solidFill>
                  <a:srgbClr val="292929"/>
                </a:solidFill>
                <a:latin typeface="+mn-lt"/>
              </a:rPr>
              <a:t>Duurzame ontwikkeling:</a:t>
            </a:r>
          </a:p>
          <a:p>
            <a:pPr>
              <a:spcBef>
                <a:spcPct val="50000"/>
              </a:spcBef>
              <a:buFont typeface="Times New Roman" pitchFamily="18" charset="0"/>
              <a:buAutoNum type="arabicPeriod"/>
            </a:pPr>
            <a:r>
              <a:rPr lang="nl-NL" altLang="en-US" sz="2000" i="0" dirty="0">
                <a:latin typeface="+mn-lt"/>
              </a:rPr>
              <a:t>Toenemend verandervermogen, toenemend bewustzijn</a:t>
            </a:r>
          </a:p>
          <a:p>
            <a:pPr>
              <a:spcBef>
                <a:spcPct val="50000"/>
              </a:spcBef>
              <a:buFont typeface="Times New Roman" pitchFamily="18" charset="0"/>
              <a:buAutoNum type="arabicPeriod"/>
            </a:pPr>
            <a:r>
              <a:rPr lang="nl-NL" altLang="en-US" sz="2000" dirty="0">
                <a:latin typeface="+mn-lt"/>
              </a:rPr>
              <a:t>Schotten tussen onderdelen en functies van het systeem worden meer doorlaatbaar</a:t>
            </a:r>
            <a:endParaRPr lang="nl-NL" altLang="en-US" sz="2000" i="0" dirty="0">
              <a:latin typeface="+mn-lt"/>
            </a:endParaRPr>
          </a:p>
          <a:p>
            <a:pPr>
              <a:spcBef>
                <a:spcPct val="50000"/>
              </a:spcBef>
              <a:buFont typeface="Times New Roman" pitchFamily="18" charset="0"/>
              <a:buAutoNum type="arabicPeriod"/>
            </a:pPr>
            <a:r>
              <a:rPr lang="nl-NL" altLang="en-US" sz="2000" dirty="0">
                <a:latin typeface="+mn-lt"/>
              </a:rPr>
              <a:t>Beter kunnen anticiperen op toekomstige ontwikkelingen, meer mogelijkheden leren zien</a:t>
            </a:r>
            <a:endParaRPr lang="nl-NL" altLang="en-US" sz="2000" i="0" dirty="0">
              <a:solidFill>
                <a:srgbClr val="00B050"/>
              </a:solidFill>
              <a:latin typeface="+mn-lt"/>
            </a:endParaRPr>
          </a:p>
        </p:txBody>
      </p:sp>
    </p:spTree>
    <p:extLst>
      <p:ext uri="{BB962C8B-B14F-4D97-AF65-F5344CB8AC3E}">
        <p14:creationId xmlns:p14="http://schemas.microsoft.com/office/powerpoint/2010/main" val="7819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9064" y="1484784"/>
            <a:ext cx="8424936" cy="648072"/>
          </a:xfrm>
        </p:spPr>
        <p:txBody>
          <a:bodyPr/>
          <a:lstStyle/>
          <a:p>
            <a:r>
              <a:rPr lang="nl-NL" altLang="en-US" sz="3000" dirty="0">
                <a:solidFill>
                  <a:srgbClr val="C00000"/>
                </a:solidFill>
                <a:latin typeface="+mj-lt"/>
              </a:rPr>
              <a:t>LSI als veranderingsaanpak is niet:</a:t>
            </a:r>
          </a:p>
        </p:txBody>
      </p:sp>
      <p:sp>
        <p:nvSpPr>
          <p:cNvPr id="60419" name="Rectangle 3"/>
          <p:cNvSpPr>
            <a:spLocks noGrp="1" noChangeArrowheads="1"/>
          </p:cNvSpPr>
          <p:nvPr>
            <p:ph type="body" idx="1"/>
          </p:nvPr>
        </p:nvSpPr>
        <p:spPr>
          <a:xfrm>
            <a:off x="1081728" y="1981200"/>
            <a:ext cx="7402398" cy="4114800"/>
          </a:xfrm>
        </p:spPr>
        <p:txBody>
          <a:bodyPr/>
          <a:lstStyle/>
          <a:p>
            <a:pPr eaLnBrk="1" hangingPunct="1"/>
            <a:endParaRPr lang="nl-NL" altLang="en-US" dirty="0">
              <a:ea typeface="ヒラギノ角ゴ Pro W3" charset="-128"/>
            </a:endParaRPr>
          </a:p>
          <a:p>
            <a:pPr marL="436275" indent="-436275">
              <a:spcBef>
                <a:spcPct val="50000"/>
              </a:spcBef>
              <a:buBlip>
                <a:blip r:embed="rId3"/>
              </a:buBlip>
            </a:pPr>
            <a:r>
              <a:rPr lang="nl-NL" altLang="en-US" sz="1900" kern="1200" dirty="0">
                <a:latin typeface="Arial" pitchFamily="34" charset="0"/>
              </a:rPr>
              <a:t>Standalone conferenties</a:t>
            </a:r>
          </a:p>
          <a:p>
            <a:pPr marL="436275" indent="-436275">
              <a:spcBef>
                <a:spcPct val="50000"/>
              </a:spcBef>
              <a:buBlip>
                <a:blip r:embed="rId3"/>
              </a:buBlip>
            </a:pPr>
            <a:r>
              <a:rPr lang="nl-NL" altLang="en-US" sz="1900" kern="1200" dirty="0">
                <a:latin typeface="Arial" pitchFamily="34" charset="0"/>
              </a:rPr>
              <a:t>Uitsluitend het gebruik van technieken</a:t>
            </a:r>
          </a:p>
          <a:p>
            <a:pPr marL="436275" indent="-436275">
              <a:spcBef>
                <a:spcPct val="50000"/>
              </a:spcBef>
              <a:buBlip>
                <a:blip r:embed="rId3"/>
              </a:buBlip>
            </a:pPr>
            <a:r>
              <a:rPr lang="nl-NL" altLang="en-US" sz="1900" kern="1200" dirty="0">
                <a:latin typeface="Arial" pitchFamily="34" charset="0"/>
              </a:rPr>
              <a:t>Consultants met twee petten (proces en inhoud)</a:t>
            </a:r>
          </a:p>
          <a:p>
            <a:pPr marL="436275" indent="-436275">
              <a:spcBef>
                <a:spcPct val="50000"/>
              </a:spcBef>
              <a:buBlip>
                <a:blip r:embed="rId3"/>
              </a:buBlip>
            </a:pPr>
            <a:r>
              <a:rPr lang="nl-NL" altLang="en-US" sz="1900" kern="1200" dirty="0">
                <a:latin typeface="Arial" pitchFamily="34" charset="0"/>
              </a:rPr>
              <a:t>Een manipulatieve truc om de neuzen te richten</a:t>
            </a:r>
          </a:p>
          <a:p>
            <a:pPr marL="436275" indent="-436275">
              <a:spcBef>
                <a:spcPct val="50000"/>
              </a:spcBef>
              <a:buBlip>
                <a:blip r:embed="rId3"/>
              </a:buBlip>
            </a:pPr>
            <a:r>
              <a:rPr lang="nl-NL" altLang="en-US" sz="1900" kern="1200" dirty="0">
                <a:latin typeface="Arial" pitchFamily="34" charset="0"/>
              </a:rPr>
              <a:t>Een manier om mensen voor een karretje te spannen</a:t>
            </a:r>
          </a:p>
        </p:txBody>
      </p:sp>
    </p:spTree>
    <p:extLst>
      <p:ext uri="{BB962C8B-B14F-4D97-AF65-F5344CB8AC3E}">
        <p14:creationId xmlns:p14="http://schemas.microsoft.com/office/powerpoint/2010/main" val="917753637"/>
      </p:ext>
    </p:extLst>
  </p:cSld>
  <p:clrMapOvr>
    <a:masterClrMapping/>
  </p:clrMapOvr>
  <mc:AlternateContent xmlns:mc="http://schemas.openxmlformats.org/markup-compatibility/2006" xmlns:p14="http://schemas.microsoft.com/office/powerpoint/2010/main">
    <mc:Choice Requires="p14">
      <p:transition spd="slow" p14:dur="2000" advTm="4454"/>
    </mc:Choice>
    <mc:Fallback xmlns="">
      <p:transition spd="slow" advTm="4454"/>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899592" y="783367"/>
            <a:ext cx="7772400" cy="673100"/>
          </a:xfrm>
          <a:noFill/>
        </p:spPr>
        <p:txBody>
          <a:bodyPr/>
          <a:lstStyle/>
          <a:p>
            <a:r>
              <a:rPr lang="nl-NL" altLang="en-US" sz="3200" b="1" dirty="0">
                <a:solidFill>
                  <a:srgbClr val="C00000"/>
                </a:solidFill>
                <a:latin typeface="+mj-lt"/>
              </a:rPr>
              <a:t>Meer informatie</a:t>
            </a:r>
          </a:p>
        </p:txBody>
      </p:sp>
      <p:sp>
        <p:nvSpPr>
          <p:cNvPr id="29699" name="Text Box 5"/>
          <p:cNvSpPr txBox="1">
            <a:spLocks noChangeArrowheads="1"/>
          </p:cNvSpPr>
          <p:nvPr/>
        </p:nvSpPr>
        <p:spPr bwMode="auto">
          <a:xfrm>
            <a:off x="464528" y="1535113"/>
            <a:ext cx="5979680" cy="55707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defRPr sz="1000" i="1">
                <a:solidFill>
                  <a:schemeClr val="tx1"/>
                </a:solidFill>
                <a:latin typeface="Arial" charset="0"/>
              </a:defRPr>
            </a:lvl1pPr>
            <a:lvl2pPr marL="742950" indent="-285750">
              <a:defRPr sz="1000" i="1">
                <a:solidFill>
                  <a:schemeClr val="tx1"/>
                </a:solidFill>
                <a:latin typeface="Arial" charset="0"/>
              </a:defRPr>
            </a:lvl2pPr>
            <a:lvl3pPr marL="1143000" indent="-228600">
              <a:defRPr sz="1000" i="1">
                <a:solidFill>
                  <a:schemeClr val="tx1"/>
                </a:solidFill>
                <a:latin typeface="Arial" charset="0"/>
              </a:defRPr>
            </a:lvl3pPr>
            <a:lvl4pPr marL="1600200" indent="-228600">
              <a:defRPr sz="1000" i="1">
                <a:solidFill>
                  <a:schemeClr val="tx1"/>
                </a:solidFill>
                <a:latin typeface="Arial" charset="0"/>
              </a:defRPr>
            </a:lvl4pPr>
            <a:lvl5pPr marL="2057400" indent="-228600">
              <a:defRPr sz="1000" i="1">
                <a:solidFill>
                  <a:schemeClr val="tx1"/>
                </a:solidFill>
                <a:latin typeface="Arial" charset="0"/>
              </a:defRPr>
            </a:lvl5pPr>
            <a:lvl6pPr marL="2514600" indent="-228600" eaLnBrk="0" fontAlgn="base" hangingPunct="0">
              <a:spcBef>
                <a:spcPct val="0"/>
              </a:spcBef>
              <a:spcAft>
                <a:spcPct val="0"/>
              </a:spcAft>
              <a:defRPr sz="1000" i="1">
                <a:solidFill>
                  <a:schemeClr val="tx1"/>
                </a:solidFill>
                <a:latin typeface="Arial" charset="0"/>
              </a:defRPr>
            </a:lvl6pPr>
            <a:lvl7pPr marL="2971800" indent="-228600" eaLnBrk="0" fontAlgn="base" hangingPunct="0">
              <a:spcBef>
                <a:spcPct val="0"/>
              </a:spcBef>
              <a:spcAft>
                <a:spcPct val="0"/>
              </a:spcAft>
              <a:defRPr sz="1000" i="1">
                <a:solidFill>
                  <a:schemeClr val="tx1"/>
                </a:solidFill>
                <a:latin typeface="Arial" charset="0"/>
              </a:defRPr>
            </a:lvl7pPr>
            <a:lvl8pPr marL="3429000" indent="-228600" eaLnBrk="0" fontAlgn="base" hangingPunct="0">
              <a:spcBef>
                <a:spcPct val="0"/>
              </a:spcBef>
              <a:spcAft>
                <a:spcPct val="0"/>
              </a:spcAft>
              <a:defRPr sz="1000" i="1">
                <a:solidFill>
                  <a:schemeClr val="tx1"/>
                </a:solidFill>
                <a:latin typeface="Arial" charset="0"/>
              </a:defRPr>
            </a:lvl8pPr>
            <a:lvl9pPr marL="3886200" indent="-228600" eaLnBrk="0" fontAlgn="base" hangingPunct="0">
              <a:spcBef>
                <a:spcPct val="0"/>
              </a:spcBef>
              <a:spcAft>
                <a:spcPct val="0"/>
              </a:spcAft>
              <a:defRPr sz="1000" i="1">
                <a:solidFill>
                  <a:schemeClr val="tx1"/>
                </a:solidFill>
                <a:latin typeface="Arial" charset="0"/>
              </a:defRPr>
            </a:lvl9pPr>
          </a:lstStyle>
          <a:p>
            <a:pPr marL="436275" indent="-436275">
              <a:spcBef>
                <a:spcPct val="50000"/>
              </a:spcBef>
              <a:buClr>
                <a:schemeClr val="accent1"/>
              </a:buClr>
              <a:buBlip>
                <a:blip r:embed="rId3"/>
              </a:buBlip>
              <a:defRPr/>
            </a:pPr>
            <a:r>
              <a:rPr lang="nl-NL" altLang="en-US" sz="1900" i="0" dirty="0">
                <a:latin typeface="Arial" pitchFamily="34" charset="0"/>
              </a:rPr>
              <a:t>Tonnie van der Zouwen: </a:t>
            </a:r>
            <a:r>
              <a:rPr lang="nl-NL" altLang="en-US" sz="1900" i="0" dirty="0">
                <a:latin typeface="Arial" pitchFamily="34" charset="0"/>
                <a:hlinkClick r:id="rId4"/>
              </a:rPr>
              <a:t>www.tonnievanderzouwen.nl</a:t>
            </a:r>
            <a:r>
              <a:rPr lang="nl-NL" altLang="en-US" sz="1900" i="0" dirty="0">
                <a:latin typeface="Arial" pitchFamily="34" charset="0"/>
              </a:rPr>
              <a:t> </a:t>
            </a:r>
          </a:p>
          <a:p>
            <a:pPr marL="436275" indent="-436275">
              <a:spcBef>
                <a:spcPct val="50000"/>
              </a:spcBef>
              <a:buClr>
                <a:schemeClr val="accent1"/>
              </a:buClr>
              <a:buBlip>
                <a:blip r:embed="rId3"/>
              </a:buBlip>
              <a:defRPr/>
            </a:pPr>
            <a:r>
              <a:rPr lang="nl-NL" altLang="en-US" sz="1900" i="0" dirty="0">
                <a:latin typeface="Arial" pitchFamily="34" charset="0"/>
              </a:rPr>
              <a:t>Large Scale Interventions: </a:t>
            </a:r>
            <a:r>
              <a:rPr lang="nl-NL" altLang="en-US" sz="1900" i="0" u="sng" dirty="0">
                <a:latin typeface="Arial" pitchFamily="34" charset="0"/>
                <a:hlinkClick r:id="rId5"/>
              </a:rPr>
              <a:t>www.largescaleinterventions.com</a:t>
            </a:r>
            <a:r>
              <a:rPr lang="nl-NL" altLang="en-US" sz="1900" i="0" u="sng" dirty="0">
                <a:latin typeface="Arial" pitchFamily="34" charset="0"/>
              </a:rPr>
              <a:t>  </a:t>
            </a:r>
            <a:r>
              <a:rPr lang="nl-NL" altLang="en-US" sz="1900" i="0" dirty="0">
                <a:latin typeface="Arial" pitchFamily="34" charset="0"/>
              </a:rPr>
              <a:t> </a:t>
            </a:r>
          </a:p>
          <a:p>
            <a:pPr marL="436275" indent="-436275">
              <a:spcBef>
                <a:spcPct val="50000"/>
              </a:spcBef>
              <a:buClr>
                <a:schemeClr val="accent1"/>
              </a:buClr>
              <a:buBlip>
                <a:blip r:embed="rId3"/>
              </a:buBlip>
              <a:defRPr/>
            </a:pPr>
            <a:r>
              <a:rPr lang="nl-NL" altLang="en-US" sz="1900" i="0" dirty="0">
                <a:latin typeface="Arial" pitchFamily="34" charset="0"/>
              </a:rPr>
              <a:t>Introductie en training in werken met de principes van LSI: </a:t>
            </a:r>
            <a:r>
              <a:rPr lang="nl-NL" altLang="en-US" sz="1900" i="0" u="sng" dirty="0">
                <a:latin typeface="Arial" pitchFamily="34" charset="0"/>
                <a:hlinkClick r:id="rId6"/>
              </a:rPr>
              <a:t>www.alignment.nu</a:t>
            </a:r>
            <a:r>
              <a:rPr lang="nl-NL" altLang="en-US" sz="1900" i="0" u="sng" dirty="0">
                <a:latin typeface="Arial" pitchFamily="34" charset="0"/>
              </a:rPr>
              <a:t>  </a:t>
            </a:r>
          </a:p>
          <a:p>
            <a:pPr marL="436275" indent="-436275">
              <a:spcBef>
                <a:spcPct val="50000"/>
              </a:spcBef>
              <a:buClr>
                <a:schemeClr val="accent1"/>
              </a:buClr>
              <a:buBlip>
                <a:blip r:embed="rId3"/>
              </a:buBlip>
              <a:defRPr/>
            </a:pPr>
            <a:r>
              <a:rPr lang="nl-NL" altLang="en-US" sz="1900" i="0" dirty="0">
                <a:latin typeface="Arial" pitchFamily="34" charset="0"/>
              </a:rPr>
              <a:t>Bijsluiter voor LSI en onderzoek naar effecten: Building </a:t>
            </a:r>
            <a:r>
              <a:rPr lang="nl-NL" altLang="en-US" sz="1900" i="0" dirty="0" err="1">
                <a:latin typeface="Arial" pitchFamily="34" charset="0"/>
              </a:rPr>
              <a:t>an</a:t>
            </a:r>
            <a:r>
              <a:rPr lang="nl-NL" altLang="en-US" sz="1900" i="0" dirty="0">
                <a:latin typeface="Arial" pitchFamily="34" charset="0"/>
              </a:rPr>
              <a:t> evidence </a:t>
            </a:r>
            <a:r>
              <a:rPr lang="nl-NL" altLang="en-US" sz="1900" i="0" dirty="0" err="1">
                <a:latin typeface="Arial" pitchFamily="34" charset="0"/>
              </a:rPr>
              <a:t>based</a:t>
            </a:r>
            <a:r>
              <a:rPr lang="nl-NL" altLang="en-US" sz="1900" i="0" dirty="0">
                <a:latin typeface="Arial" pitchFamily="34" charset="0"/>
              </a:rPr>
              <a:t> practical guide to Large Scale Interventions </a:t>
            </a:r>
            <a:r>
              <a:rPr lang="nl-NL" altLang="en-US" sz="1900" i="0" dirty="0">
                <a:latin typeface="Arial" pitchFamily="34" charset="0"/>
                <a:hlinkClick r:id="rId7"/>
              </a:rPr>
              <a:t>www.eburon.nl</a:t>
            </a:r>
            <a:r>
              <a:rPr lang="nl-NL" altLang="en-US" sz="1900" i="0" dirty="0">
                <a:latin typeface="Arial" pitchFamily="34" charset="0"/>
              </a:rPr>
              <a:t>    </a:t>
            </a:r>
          </a:p>
          <a:p>
            <a:pPr marL="436275" indent="-436275">
              <a:spcBef>
                <a:spcPct val="50000"/>
              </a:spcBef>
              <a:buClr>
                <a:schemeClr val="accent1"/>
              </a:buClr>
              <a:buBlip>
                <a:blip r:embed="rId3"/>
              </a:buBlip>
              <a:defRPr/>
            </a:pPr>
            <a:r>
              <a:rPr lang="nl-NL" altLang="en-US" sz="1900" i="0" dirty="0">
                <a:latin typeface="Arial" pitchFamily="34" charset="0"/>
              </a:rPr>
              <a:t>‘Verkopen van LSI’ : boekje Cocreatie is…..13 mythen ontkracht. Hans Begeer en Lesley Vanleke.</a:t>
            </a:r>
          </a:p>
          <a:p>
            <a:pPr marL="0" indent="0">
              <a:spcBef>
                <a:spcPct val="50000"/>
              </a:spcBef>
              <a:defRPr/>
            </a:pPr>
            <a:endParaRPr lang="nl-NL" altLang="en-US" sz="2000" i="0" u="sng" dirty="0">
              <a:solidFill>
                <a:srgbClr val="0000FF"/>
              </a:solidFill>
              <a:latin typeface="Calibri" pitchFamily="34" charset="0"/>
              <a:ea typeface="Calibri" pitchFamily="34" charset="0"/>
              <a:cs typeface="Calibri" pitchFamily="34" charset="0"/>
            </a:endParaRPr>
          </a:p>
          <a:p>
            <a:pPr>
              <a:spcBef>
                <a:spcPct val="50000"/>
              </a:spcBef>
              <a:defRPr/>
            </a:pPr>
            <a:r>
              <a:rPr lang="nl-NL" altLang="en-US" sz="2000" i="0" dirty="0"/>
              <a:t> </a:t>
            </a:r>
          </a:p>
          <a:p>
            <a:pPr>
              <a:spcBef>
                <a:spcPct val="50000"/>
              </a:spcBef>
              <a:buFontTx/>
              <a:buBlip>
                <a:blip r:embed="rId8"/>
              </a:buBlip>
              <a:defRPr/>
            </a:pPr>
            <a:endParaRPr lang="nl-NL" altLang="en-US" sz="2000" i="0" dirty="0"/>
          </a:p>
        </p:txBody>
      </p:sp>
      <p:pic>
        <p:nvPicPr>
          <p:cNvPr id="32772" name="Picture 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08304" y="1425575"/>
            <a:ext cx="1486935" cy="227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08304" y="4077072"/>
            <a:ext cx="1603431" cy="2276872"/>
          </a:xfrm>
          <a:prstGeom prst="rect">
            <a:avLst/>
          </a:prstGeom>
        </p:spPr>
      </p:pic>
    </p:spTree>
    <p:extLst>
      <p:ext uri="{BB962C8B-B14F-4D97-AF65-F5344CB8AC3E}">
        <p14:creationId xmlns:p14="http://schemas.microsoft.com/office/powerpoint/2010/main" val="25156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851389" y="482600"/>
            <a:ext cx="7772400" cy="673100"/>
          </a:xfrm>
          <a:noFill/>
        </p:spPr>
        <p:txBody>
          <a:bodyPr/>
          <a:lstStyle/>
          <a:p>
            <a:pPr>
              <a:lnSpc>
                <a:spcPct val="100000"/>
              </a:lnSpc>
            </a:pPr>
            <a:r>
              <a:rPr lang="nl-NL" altLang="en-US" sz="3200" b="1" dirty="0">
                <a:solidFill>
                  <a:srgbClr val="C00000"/>
                </a:solidFill>
                <a:latin typeface="+mj-lt"/>
              </a:rPr>
              <a:t>Praktijktraining participatie en betrokkenheid organiseren met LSI</a:t>
            </a:r>
          </a:p>
        </p:txBody>
      </p:sp>
      <p:sp>
        <p:nvSpPr>
          <p:cNvPr id="7" name="Text Box 5"/>
          <p:cNvSpPr txBox="1">
            <a:spLocks noChangeArrowheads="1"/>
          </p:cNvSpPr>
          <p:nvPr/>
        </p:nvSpPr>
        <p:spPr bwMode="auto">
          <a:xfrm>
            <a:off x="1151793" y="1677989"/>
            <a:ext cx="6972300" cy="6708775"/>
          </a:xfrm>
          <a:prstGeom prst="rect">
            <a:avLst/>
          </a:prstGeom>
          <a:noFill/>
          <a:ln w="9525">
            <a:noFill/>
            <a:miter lim="800000"/>
            <a:headEnd/>
            <a:tailEnd/>
          </a:ln>
        </p:spPr>
        <p:txBody>
          <a:bodyPr>
            <a:spAutoFit/>
          </a:bodyPr>
          <a:lstStyle>
            <a:lvl1pPr marL="457200" indent="-457200">
              <a:defRPr sz="1000" i="1">
                <a:solidFill>
                  <a:schemeClr val="tx1"/>
                </a:solidFill>
                <a:latin typeface="Arial" charset="0"/>
              </a:defRPr>
            </a:lvl1pPr>
            <a:lvl2pPr marL="742950" indent="-285750">
              <a:defRPr sz="1000" i="1">
                <a:solidFill>
                  <a:schemeClr val="tx1"/>
                </a:solidFill>
                <a:latin typeface="Arial" charset="0"/>
              </a:defRPr>
            </a:lvl2pPr>
            <a:lvl3pPr marL="1143000" indent="-228600">
              <a:defRPr sz="1000" i="1">
                <a:solidFill>
                  <a:schemeClr val="tx1"/>
                </a:solidFill>
                <a:latin typeface="Arial" charset="0"/>
              </a:defRPr>
            </a:lvl3pPr>
            <a:lvl4pPr marL="1600200" indent="-228600">
              <a:defRPr sz="1000" i="1">
                <a:solidFill>
                  <a:schemeClr val="tx1"/>
                </a:solidFill>
                <a:latin typeface="Arial" charset="0"/>
              </a:defRPr>
            </a:lvl4pPr>
            <a:lvl5pPr marL="2057400" indent="-228600">
              <a:defRPr sz="1000" i="1">
                <a:solidFill>
                  <a:schemeClr val="tx1"/>
                </a:solidFill>
                <a:latin typeface="Arial" charset="0"/>
              </a:defRPr>
            </a:lvl5pPr>
            <a:lvl6pPr marL="2514600" indent="-228600" eaLnBrk="0" fontAlgn="base" hangingPunct="0">
              <a:spcBef>
                <a:spcPct val="0"/>
              </a:spcBef>
              <a:spcAft>
                <a:spcPct val="0"/>
              </a:spcAft>
              <a:defRPr sz="1000" i="1">
                <a:solidFill>
                  <a:schemeClr val="tx1"/>
                </a:solidFill>
                <a:latin typeface="Arial" charset="0"/>
              </a:defRPr>
            </a:lvl6pPr>
            <a:lvl7pPr marL="2971800" indent="-228600" eaLnBrk="0" fontAlgn="base" hangingPunct="0">
              <a:spcBef>
                <a:spcPct val="0"/>
              </a:spcBef>
              <a:spcAft>
                <a:spcPct val="0"/>
              </a:spcAft>
              <a:defRPr sz="1000" i="1">
                <a:solidFill>
                  <a:schemeClr val="tx1"/>
                </a:solidFill>
                <a:latin typeface="Arial" charset="0"/>
              </a:defRPr>
            </a:lvl7pPr>
            <a:lvl8pPr marL="3429000" indent="-228600" eaLnBrk="0" fontAlgn="base" hangingPunct="0">
              <a:spcBef>
                <a:spcPct val="0"/>
              </a:spcBef>
              <a:spcAft>
                <a:spcPct val="0"/>
              </a:spcAft>
              <a:defRPr sz="1000" i="1">
                <a:solidFill>
                  <a:schemeClr val="tx1"/>
                </a:solidFill>
                <a:latin typeface="Arial" charset="0"/>
              </a:defRPr>
            </a:lvl8pPr>
            <a:lvl9pPr marL="3886200" indent="-228600" eaLnBrk="0" fontAlgn="base" hangingPunct="0">
              <a:spcBef>
                <a:spcPct val="0"/>
              </a:spcBef>
              <a:spcAft>
                <a:spcPct val="0"/>
              </a:spcAft>
              <a:defRPr sz="1000" i="1">
                <a:solidFill>
                  <a:schemeClr val="tx1"/>
                </a:solidFill>
                <a:latin typeface="Arial" charset="0"/>
              </a:defRPr>
            </a:lvl9pPr>
          </a:lstStyle>
          <a:p>
            <a:pPr marL="0" indent="0" algn="ctr">
              <a:spcBef>
                <a:spcPct val="50000"/>
              </a:spcBef>
              <a:defRPr/>
            </a:pPr>
            <a:r>
              <a:rPr lang="nl-NL" altLang="en-US" sz="2800" i="0" dirty="0">
                <a:latin typeface="Calibri" pitchFamily="34" charset="0"/>
                <a:ea typeface="Calibri" pitchFamily="34" charset="0"/>
                <a:cs typeface="Calibri" pitchFamily="34" charset="0"/>
              </a:rPr>
              <a:t>12(vooravond) – 14 oktober 2016</a:t>
            </a:r>
          </a:p>
          <a:p>
            <a:pPr marL="0" indent="0" algn="ctr">
              <a:spcBef>
                <a:spcPct val="50000"/>
              </a:spcBef>
              <a:defRPr/>
            </a:pPr>
            <a:endParaRPr lang="nl-NL" altLang="en-US" sz="2800" i="0" dirty="0">
              <a:latin typeface="Calibri" pitchFamily="34" charset="0"/>
              <a:ea typeface="Calibri" pitchFamily="34" charset="0"/>
              <a:cs typeface="Calibri" pitchFamily="34" charset="0"/>
            </a:endParaRPr>
          </a:p>
          <a:p>
            <a:pPr marL="0" indent="0" algn="ctr">
              <a:spcBef>
                <a:spcPct val="50000"/>
              </a:spcBef>
              <a:defRPr/>
            </a:pPr>
            <a:r>
              <a:rPr lang="nl-NL" altLang="en-US" sz="2000" i="0" dirty="0">
                <a:latin typeface="Calibri" pitchFamily="34" charset="0"/>
                <a:ea typeface="Calibri" pitchFamily="34" charset="0"/>
                <a:cs typeface="Calibri" pitchFamily="34" charset="0"/>
              </a:rPr>
              <a:t> </a:t>
            </a:r>
          </a:p>
          <a:p>
            <a:pPr marL="0" indent="0" algn="ctr">
              <a:spcBef>
                <a:spcPct val="50000"/>
              </a:spcBef>
              <a:defRPr/>
            </a:pPr>
            <a:endParaRPr lang="nl-NL" altLang="en-US" sz="2000" i="0" dirty="0">
              <a:latin typeface="Calibri" pitchFamily="34" charset="0"/>
              <a:ea typeface="Calibri" pitchFamily="34" charset="0"/>
              <a:cs typeface="Calibri" pitchFamily="34" charset="0"/>
            </a:endParaRPr>
          </a:p>
          <a:p>
            <a:pPr marL="0" indent="0" algn="ctr">
              <a:spcBef>
                <a:spcPct val="50000"/>
              </a:spcBef>
              <a:defRPr/>
            </a:pPr>
            <a:endParaRPr lang="nl-NL" altLang="en-US" sz="2000" i="0" dirty="0">
              <a:latin typeface="Calibri" pitchFamily="34" charset="0"/>
              <a:ea typeface="Calibri" pitchFamily="34" charset="0"/>
              <a:cs typeface="Calibri" pitchFamily="34" charset="0"/>
            </a:endParaRPr>
          </a:p>
          <a:p>
            <a:pPr marL="0" indent="0" algn="ctr">
              <a:spcBef>
                <a:spcPct val="50000"/>
              </a:spcBef>
              <a:defRPr/>
            </a:pPr>
            <a:endParaRPr lang="nl-NL" altLang="en-US" sz="2000" i="0" dirty="0">
              <a:latin typeface="Calibri" pitchFamily="34" charset="0"/>
              <a:ea typeface="Calibri" pitchFamily="34" charset="0"/>
              <a:cs typeface="Calibri" pitchFamily="34" charset="0"/>
            </a:endParaRPr>
          </a:p>
          <a:p>
            <a:pPr marL="0" indent="0" algn="ctr">
              <a:spcBef>
                <a:spcPct val="50000"/>
              </a:spcBef>
              <a:defRPr/>
            </a:pPr>
            <a:r>
              <a:rPr lang="nl-NL" altLang="en-US" sz="2000" i="0" dirty="0">
                <a:latin typeface="Calibri" pitchFamily="34" charset="0"/>
                <a:ea typeface="Calibri" pitchFamily="34" charset="0"/>
                <a:cs typeface="Calibri" pitchFamily="34" charset="0"/>
              </a:rPr>
              <a:t>Congreshotel de </a:t>
            </a:r>
            <a:r>
              <a:rPr lang="nl-NL" altLang="en-US" sz="2000" i="0" dirty="0" err="1">
                <a:latin typeface="Calibri" pitchFamily="34" charset="0"/>
                <a:ea typeface="Calibri" pitchFamily="34" charset="0"/>
                <a:cs typeface="Calibri" pitchFamily="34" charset="0"/>
              </a:rPr>
              <a:t>Werelt</a:t>
            </a:r>
            <a:r>
              <a:rPr lang="nl-NL" altLang="en-US" sz="2000" i="0" dirty="0">
                <a:latin typeface="Calibri" pitchFamily="34" charset="0"/>
                <a:ea typeface="Calibri" pitchFamily="34" charset="0"/>
                <a:cs typeface="Calibri" pitchFamily="34" charset="0"/>
              </a:rPr>
              <a:t> in Lunteren</a:t>
            </a:r>
          </a:p>
          <a:p>
            <a:pPr marL="0" indent="0" algn="ctr">
              <a:spcBef>
                <a:spcPct val="50000"/>
              </a:spcBef>
              <a:defRPr/>
            </a:pPr>
            <a:r>
              <a:rPr lang="nl-NL" altLang="en-US" sz="2000" i="0" dirty="0">
                <a:latin typeface="Calibri" pitchFamily="34" charset="0"/>
                <a:ea typeface="Calibri" pitchFamily="34" charset="0"/>
                <a:cs typeface="Calibri" pitchFamily="34" charset="0"/>
              </a:rPr>
              <a:t>Meer informatie en inschrijven: </a:t>
            </a:r>
          </a:p>
          <a:p>
            <a:pPr marL="0" indent="0" algn="ctr">
              <a:spcBef>
                <a:spcPct val="50000"/>
              </a:spcBef>
              <a:defRPr/>
            </a:pPr>
            <a:r>
              <a:rPr lang="nl-NL" altLang="en-US" sz="2000" i="0" u="sng" dirty="0">
                <a:solidFill>
                  <a:srgbClr val="0000FF"/>
                </a:solidFill>
                <a:latin typeface="Calibri" pitchFamily="34" charset="0"/>
                <a:ea typeface="Calibri" pitchFamily="34" charset="0"/>
                <a:cs typeface="Calibri" pitchFamily="34" charset="0"/>
              </a:rPr>
              <a:t>www.alignment.nu/praktijktraining </a:t>
            </a:r>
          </a:p>
          <a:p>
            <a:pPr marL="0" indent="0" algn="ctr">
              <a:spcBef>
                <a:spcPct val="50000"/>
              </a:spcBef>
              <a:defRPr/>
            </a:pPr>
            <a:endParaRPr lang="nl-NL" altLang="en-US" sz="2000" i="0" dirty="0">
              <a:solidFill>
                <a:srgbClr val="0000FF"/>
              </a:solidFill>
              <a:latin typeface="Calibri" pitchFamily="34" charset="0"/>
              <a:ea typeface="Calibri" pitchFamily="34" charset="0"/>
              <a:cs typeface="Calibri" pitchFamily="34" charset="0"/>
            </a:endParaRPr>
          </a:p>
          <a:p>
            <a:pPr marL="0" indent="0" algn="ctr">
              <a:spcBef>
                <a:spcPct val="50000"/>
              </a:spcBef>
              <a:defRPr/>
            </a:pPr>
            <a:endParaRPr lang="nl-NL" altLang="en-US" sz="2000" i="0" dirty="0">
              <a:solidFill>
                <a:srgbClr val="0000FF"/>
              </a:solidFill>
              <a:latin typeface="Calibri" pitchFamily="34" charset="0"/>
              <a:ea typeface="Calibri" pitchFamily="34" charset="0"/>
              <a:cs typeface="Calibri" pitchFamily="34" charset="0"/>
            </a:endParaRPr>
          </a:p>
          <a:p>
            <a:pPr marL="0" indent="0">
              <a:spcBef>
                <a:spcPct val="50000"/>
              </a:spcBef>
              <a:defRPr/>
            </a:pPr>
            <a:endParaRPr lang="nl-NL" altLang="en-US" sz="2000" i="0" u="sng" dirty="0">
              <a:solidFill>
                <a:srgbClr val="0000FF"/>
              </a:solidFill>
              <a:latin typeface="Calibri" pitchFamily="34" charset="0"/>
              <a:ea typeface="Calibri" pitchFamily="34" charset="0"/>
              <a:cs typeface="Calibri" pitchFamily="34" charset="0"/>
            </a:endParaRPr>
          </a:p>
          <a:p>
            <a:pPr>
              <a:spcBef>
                <a:spcPct val="50000"/>
              </a:spcBef>
              <a:defRPr/>
            </a:pPr>
            <a:r>
              <a:rPr lang="nl-NL" altLang="en-US" sz="2000" i="0" dirty="0"/>
              <a:t> </a:t>
            </a:r>
          </a:p>
          <a:p>
            <a:pPr>
              <a:spcBef>
                <a:spcPct val="50000"/>
              </a:spcBef>
              <a:buFontTx/>
              <a:buBlip>
                <a:blip r:embed="rId3"/>
              </a:buBlip>
              <a:defRPr/>
            </a:pPr>
            <a:endParaRPr lang="nl-NL" altLang="en-US" sz="2000" i="0" dirty="0"/>
          </a:p>
        </p:txBody>
      </p:sp>
      <p:pic>
        <p:nvPicPr>
          <p:cNvPr id="3379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9289" y="2352676"/>
            <a:ext cx="3077308"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8" descr="logo Tonni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94281" y="6297339"/>
            <a:ext cx="18449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5432" y="6193087"/>
            <a:ext cx="1245799" cy="412226"/>
          </a:xfrm>
          <a:prstGeom prst="rect">
            <a:avLst/>
          </a:prstGeom>
        </p:spPr>
      </p:pic>
    </p:spTree>
    <p:extLst>
      <p:ext uri="{BB962C8B-B14F-4D97-AF65-F5344CB8AC3E}">
        <p14:creationId xmlns:p14="http://schemas.microsoft.com/office/powerpoint/2010/main" val="131403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3"/>
          <p:cNvSpPr txBox="1">
            <a:spLocks/>
          </p:cNvSpPr>
          <p:nvPr/>
        </p:nvSpPr>
        <p:spPr>
          <a:xfrm>
            <a:off x="1017712" y="1556792"/>
            <a:ext cx="7416928" cy="5184576"/>
          </a:xfrm>
          <a:prstGeom prst="rect">
            <a:avLst/>
          </a:prstGeom>
        </p:spPr>
        <p:txBody>
          <a:bodyPr/>
          <a:lstStyle>
            <a:lvl1pPr marL="180000" indent="-180000" algn="l" rtl="0" fontAlgn="base">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1950" indent="-361950">
              <a:spcBef>
                <a:spcPts val="600"/>
              </a:spcBef>
              <a:spcAft>
                <a:spcPts val="1200"/>
              </a:spcAft>
            </a:pPr>
            <a:endParaRPr lang="nl-NL" sz="2000" kern="0" dirty="0"/>
          </a:p>
        </p:txBody>
      </p:sp>
      <p:sp>
        <p:nvSpPr>
          <p:cNvPr id="3" name="Titel 2"/>
          <p:cNvSpPr>
            <a:spLocks noGrp="1"/>
          </p:cNvSpPr>
          <p:nvPr>
            <p:ph type="title"/>
          </p:nvPr>
        </p:nvSpPr>
        <p:spPr>
          <a:xfrm>
            <a:off x="755576" y="1556792"/>
            <a:ext cx="7336640" cy="355600"/>
          </a:xfrm>
        </p:spPr>
        <p:txBody>
          <a:bodyPr/>
          <a:lstStyle/>
          <a:p>
            <a:pPr>
              <a:lnSpc>
                <a:spcPct val="100000"/>
              </a:lnSpc>
            </a:pPr>
            <a:r>
              <a:rPr lang="nl-NL" sz="4000" dirty="0"/>
              <a:t>Reflectie en vragen</a:t>
            </a:r>
          </a:p>
        </p:txBody>
      </p:sp>
      <p:grpSp>
        <p:nvGrpSpPr>
          <p:cNvPr id="6" name="Group 17"/>
          <p:cNvGrpSpPr>
            <a:grpSpLocks/>
          </p:cNvGrpSpPr>
          <p:nvPr/>
        </p:nvGrpSpPr>
        <p:grpSpPr bwMode="auto">
          <a:xfrm>
            <a:off x="512103" y="3284984"/>
            <a:ext cx="2683483" cy="1980220"/>
            <a:chOff x="567" y="3067"/>
            <a:chExt cx="1717" cy="1044"/>
          </a:xfrm>
        </p:grpSpPr>
        <p:pic>
          <p:nvPicPr>
            <p:cNvPr id="9" name="Picture 14" descr="world cafe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7" y="3078"/>
              <a:ext cx="1179" cy="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the world caf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46" y="3067"/>
              <a:ext cx="538" cy="104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jdelijke aanduiding voor inhoud 2"/>
          <p:cNvSpPr txBox="1">
            <a:spLocks/>
          </p:cNvSpPr>
          <p:nvPr/>
        </p:nvSpPr>
        <p:spPr>
          <a:xfrm>
            <a:off x="3592091" y="2708920"/>
            <a:ext cx="5374808" cy="3877200"/>
          </a:xfrm>
          <a:prstGeom prst="rect">
            <a:avLst/>
          </a:prstGeom>
        </p:spPr>
        <p:txBody>
          <a:bodyPr/>
          <a:lstStyle>
            <a:lvl1pPr marL="180000" indent="-180000" algn="l" rtl="0" fontAlgn="base">
              <a:lnSpc>
                <a:spcPct val="100000"/>
              </a:lnSpc>
              <a:spcBef>
                <a:spcPts val="0"/>
              </a:spcBef>
              <a:spcAft>
                <a:spcPct val="0"/>
              </a:spcAft>
              <a:buClr>
                <a:schemeClr val="accent1"/>
              </a:buClr>
              <a:buFont typeface="Verdana" pitchFamily="34" charset="0"/>
              <a:buChar char="•"/>
              <a:defRPr sz="1600" b="0" i="0" baseline="0">
                <a:solidFill>
                  <a:schemeClr val="tx1"/>
                </a:solidFill>
                <a:latin typeface="Verdana" pitchFamily="34" charset="0"/>
                <a:ea typeface="+mn-ea"/>
                <a:cs typeface="+mn-cs"/>
              </a:defRPr>
            </a:lvl1pPr>
            <a:lvl2pPr marL="36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2pPr>
            <a:lvl3pPr marL="54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3pPr>
            <a:lvl4pPr marL="720000" indent="-180000" algn="l" rtl="0" fontAlgn="base">
              <a:lnSpc>
                <a:spcPct val="100000"/>
              </a:lnSpc>
              <a:spcBef>
                <a:spcPts val="0"/>
              </a:spcBef>
              <a:spcAft>
                <a:spcPct val="0"/>
              </a:spcAft>
              <a:buClr>
                <a:schemeClr val="accent1"/>
              </a:buClr>
              <a:buChar char="–"/>
              <a:defRPr sz="1600" b="0" i="0" baseline="0">
                <a:solidFill>
                  <a:schemeClr val="tx1"/>
                </a:solidFill>
                <a:latin typeface="Verdana" pitchFamily="34" charset="0"/>
              </a:defRPr>
            </a:lvl4pPr>
            <a:lvl5pPr marL="900000" indent="-180000" algn="l" rtl="0" fontAlgn="base">
              <a:spcBef>
                <a:spcPts val="0"/>
              </a:spcBef>
              <a:spcAft>
                <a:spcPct val="0"/>
              </a:spcAft>
              <a:buClr>
                <a:schemeClr val="accent1"/>
              </a:buClr>
              <a:buFont typeface="Arial" pitchFamily="34" charset="0"/>
              <a:buChar char="–"/>
              <a:defRPr sz="1600" baseline="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1200"/>
              </a:spcAft>
              <a:buNone/>
            </a:pPr>
            <a:endParaRPr lang="nl-NL" sz="2400" b="1" kern="0" dirty="0"/>
          </a:p>
          <a:p>
            <a:pPr marL="0" indent="0">
              <a:spcAft>
                <a:spcPts val="1200"/>
              </a:spcAft>
              <a:buNone/>
            </a:pPr>
            <a:r>
              <a:rPr lang="nl-NL" sz="2400" kern="0" dirty="0"/>
              <a:t>Welke toepassingsmogelijkheden zie je voor LSI principes in je praktijk? </a:t>
            </a:r>
          </a:p>
        </p:txBody>
      </p:sp>
    </p:spTree>
    <p:extLst>
      <p:ext uri="{BB962C8B-B14F-4D97-AF65-F5344CB8AC3E}">
        <p14:creationId xmlns:p14="http://schemas.microsoft.com/office/powerpoint/2010/main" val="302570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836712"/>
            <a:ext cx="6408712" cy="355600"/>
          </a:xfrm>
        </p:spPr>
        <p:txBody>
          <a:bodyPr/>
          <a:lstStyle/>
          <a:p>
            <a:r>
              <a:rPr lang="nl-NL" dirty="0"/>
              <a:t>Misverstand van top-down aanpak</a:t>
            </a:r>
          </a:p>
        </p:txBody>
      </p:sp>
      <p:pic>
        <p:nvPicPr>
          <p:cNvPr id="3" name="Afbeelding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1238" y="1568887"/>
            <a:ext cx="6588224" cy="3843942"/>
          </a:xfrm>
          <a:prstGeom prst="rect">
            <a:avLst/>
          </a:prstGeom>
        </p:spPr>
      </p:pic>
      <p:sp>
        <p:nvSpPr>
          <p:cNvPr id="4" name="Text Box 5"/>
          <p:cNvSpPr txBox="1">
            <a:spLocks noChangeArrowheads="1"/>
          </p:cNvSpPr>
          <p:nvPr/>
        </p:nvSpPr>
        <p:spPr bwMode="auto">
          <a:xfrm>
            <a:off x="1485900" y="5445224"/>
            <a:ext cx="66421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nl-NL" altLang="en-US" sz="1600" b="1" dirty="0">
                <a:latin typeface="Arial" pitchFamily="34" charset="0"/>
              </a:rPr>
              <a:t>“</a:t>
            </a:r>
            <a:r>
              <a:rPr lang="nl-NL" altLang="en-US" sz="1600" b="1" i="1" dirty="0">
                <a:latin typeface="Arial" pitchFamily="34" charset="0"/>
              </a:rPr>
              <a:t>I have shared </a:t>
            </a:r>
            <a:r>
              <a:rPr lang="nl-NL" altLang="en-US" sz="1600" b="1" i="1" dirty="0" err="1">
                <a:latin typeface="Arial" pitchFamily="34" charset="0"/>
              </a:rPr>
              <a:t>my</a:t>
            </a:r>
            <a:r>
              <a:rPr lang="nl-NL" altLang="en-US" sz="1600" b="1" i="1" dirty="0">
                <a:latin typeface="Arial" pitchFamily="34" charset="0"/>
              </a:rPr>
              <a:t> </a:t>
            </a:r>
            <a:r>
              <a:rPr lang="nl-NL" altLang="en-US" sz="1600" b="1" i="1" dirty="0" err="1">
                <a:latin typeface="Arial" pitchFamily="34" charset="0"/>
              </a:rPr>
              <a:t>vision</a:t>
            </a:r>
            <a:r>
              <a:rPr lang="nl-NL" altLang="en-US" sz="1600" b="1" i="1" dirty="0">
                <a:latin typeface="Arial" pitchFamily="34" charset="0"/>
              </a:rPr>
              <a:t>, </a:t>
            </a:r>
            <a:r>
              <a:rPr lang="nl-NL" altLang="en-US" sz="1600" b="1" i="1" dirty="0" err="1">
                <a:latin typeface="Arial" pitchFamily="34" charset="0"/>
              </a:rPr>
              <a:t>so</a:t>
            </a:r>
            <a:r>
              <a:rPr lang="nl-NL" altLang="en-US" sz="1600" b="1" i="1" dirty="0">
                <a:latin typeface="Arial" pitchFamily="34" charset="0"/>
              </a:rPr>
              <a:t> </a:t>
            </a:r>
            <a:r>
              <a:rPr lang="nl-NL" altLang="en-US" sz="1600" b="1" i="1" dirty="0" err="1">
                <a:latin typeface="Arial" pitchFamily="34" charset="0"/>
              </a:rPr>
              <a:t>now</a:t>
            </a:r>
            <a:r>
              <a:rPr lang="nl-NL" altLang="en-US" sz="1600" b="1" i="1" dirty="0">
                <a:latin typeface="Arial" pitchFamily="34" charset="0"/>
              </a:rPr>
              <a:t> we have a shared </a:t>
            </a:r>
            <a:r>
              <a:rPr lang="nl-NL" altLang="en-US" sz="1600" b="1" i="1" dirty="0" err="1">
                <a:latin typeface="Arial" pitchFamily="34" charset="0"/>
              </a:rPr>
              <a:t>vision</a:t>
            </a:r>
            <a:r>
              <a:rPr lang="nl-NL" altLang="en-US" sz="1600" b="1" dirty="0">
                <a:latin typeface="Arial" pitchFamily="34" charset="0"/>
              </a:rPr>
              <a:t>”</a:t>
            </a:r>
          </a:p>
          <a:p>
            <a:pPr algn="ctr">
              <a:spcBef>
                <a:spcPct val="50000"/>
              </a:spcBef>
              <a:buFontTx/>
              <a:buNone/>
            </a:pPr>
            <a:r>
              <a:rPr lang="nl-NL" altLang="en-US" sz="1200" i="0" dirty="0">
                <a:latin typeface="Arial" pitchFamily="34" charset="0"/>
              </a:rPr>
              <a:t>Cartoon van Mark de Koning</a:t>
            </a:r>
          </a:p>
        </p:txBody>
      </p:sp>
    </p:spTree>
    <p:extLst>
      <p:ext uri="{BB962C8B-B14F-4D97-AF65-F5344CB8AC3E}">
        <p14:creationId xmlns:p14="http://schemas.microsoft.com/office/powerpoint/2010/main" val="46197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nummer 3"/>
          <p:cNvSpPr>
            <a:spLocks noGrp="1"/>
          </p:cNvSpPr>
          <p:nvPr>
            <p:ph type="sldNum" sz="quarter" idx="4294967295"/>
          </p:nvPr>
        </p:nvSpPr>
        <p:spPr bwMode="auto">
          <a:xfrm>
            <a:off x="457202" y="6356352"/>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681" tIns="39840" rIns="79681" bIns="39840"/>
          <a:lstStyle>
            <a:lvl1pPr eaLnBrk="0" hangingPunct="0">
              <a:spcBef>
                <a:spcPct val="20000"/>
              </a:spcBef>
              <a:buFont typeface="Arial" pitchFamily="34" charset="0"/>
              <a:buChar char="•"/>
              <a:defRPr sz="3000">
                <a:solidFill>
                  <a:schemeClr val="tx1"/>
                </a:solidFill>
                <a:latin typeface="Calibri" pitchFamily="34" charset="0"/>
                <a:ea typeface="ヒラギノ角ゴ Pro W3" charset="-128"/>
              </a:defRPr>
            </a:lvl1pPr>
            <a:lvl2pPr marL="708948" indent="-272672" eaLnBrk="0" hangingPunct="0">
              <a:spcBef>
                <a:spcPct val="20000"/>
              </a:spcBef>
              <a:buFont typeface="Arial" pitchFamily="34" charset="0"/>
              <a:buChar char="–"/>
              <a:defRPr sz="2700">
                <a:solidFill>
                  <a:schemeClr val="tx1"/>
                </a:solidFill>
                <a:latin typeface="Calibri" pitchFamily="34" charset="0"/>
                <a:ea typeface="ヒラギノ角ゴ Pro W3" charset="-128"/>
              </a:defRPr>
            </a:lvl2pPr>
            <a:lvl3pPr marL="1090690" indent="-218138" eaLnBrk="0" hangingPunct="0">
              <a:spcBef>
                <a:spcPct val="20000"/>
              </a:spcBef>
              <a:buFont typeface="Arial" pitchFamily="34" charset="0"/>
              <a:buChar char="•"/>
              <a:defRPr sz="2300">
                <a:solidFill>
                  <a:schemeClr val="tx1"/>
                </a:solidFill>
                <a:latin typeface="Calibri" pitchFamily="34" charset="0"/>
                <a:ea typeface="ヒラギノ角ゴ Pro W3" charset="-128"/>
              </a:defRPr>
            </a:lvl3pPr>
            <a:lvl4pPr marL="1526966" indent="-218138" eaLnBrk="0" hangingPunct="0">
              <a:spcBef>
                <a:spcPct val="20000"/>
              </a:spcBef>
              <a:buFont typeface="Arial" pitchFamily="34" charset="0"/>
              <a:buChar char="–"/>
              <a:defRPr sz="1900">
                <a:solidFill>
                  <a:schemeClr val="tx1"/>
                </a:solidFill>
                <a:latin typeface="Calibri" pitchFamily="34" charset="0"/>
                <a:ea typeface="ヒラギノ角ゴ Pro W3" charset="-128"/>
              </a:defRPr>
            </a:lvl4pPr>
            <a:lvl5pPr marL="1963242" indent="-218138" eaLnBrk="0" hangingPunct="0">
              <a:spcBef>
                <a:spcPct val="20000"/>
              </a:spcBef>
              <a:buFont typeface="Arial" pitchFamily="34" charset="0"/>
              <a:buChar char="»"/>
              <a:defRPr sz="1900">
                <a:solidFill>
                  <a:schemeClr val="tx1"/>
                </a:solidFill>
                <a:latin typeface="Calibri" pitchFamily="34" charset="0"/>
                <a:ea typeface="ヒラギノ角ゴ Pro W3" charset="-128"/>
              </a:defRPr>
            </a:lvl5pPr>
            <a:lvl6pPr marL="2399519" indent="-218138" defTabSz="436275" eaLnBrk="0" fontAlgn="base" hangingPunct="0">
              <a:spcBef>
                <a:spcPct val="20000"/>
              </a:spcBef>
              <a:spcAft>
                <a:spcPct val="0"/>
              </a:spcAft>
              <a:buFont typeface="Arial" pitchFamily="34" charset="0"/>
              <a:buChar char="»"/>
              <a:defRPr sz="1900">
                <a:solidFill>
                  <a:schemeClr val="tx1"/>
                </a:solidFill>
                <a:latin typeface="Calibri" pitchFamily="34" charset="0"/>
                <a:ea typeface="ヒラギノ角ゴ Pro W3" charset="-128"/>
              </a:defRPr>
            </a:lvl6pPr>
            <a:lvl7pPr marL="2835795" indent="-218138" defTabSz="436275" eaLnBrk="0" fontAlgn="base" hangingPunct="0">
              <a:spcBef>
                <a:spcPct val="20000"/>
              </a:spcBef>
              <a:spcAft>
                <a:spcPct val="0"/>
              </a:spcAft>
              <a:buFont typeface="Arial" pitchFamily="34" charset="0"/>
              <a:buChar char="»"/>
              <a:defRPr sz="1900">
                <a:solidFill>
                  <a:schemeClr val="tx1"/>
                </a:solidFill>
                <a:latin typeface="Calibri" pitchFamily="34" charset="0"/>
                <a:ea typeface="ヒラギノ角ゴ Pro W3" charset="-128"/>
              </a:defRPr>
            </a:lvl7pPr>
            <a:lvl8pPr marL="3272071" indent="-218138" defTabSz="436275" eaLnBrk="0" fontAlgn="base" hangingPunct="0">
              <a:spcBef>
                <a:spcPct val="20000"/>
              </a:spcBef>
              <a:spcAft>
                <a:spcPct val="0"/>
              </a:spcAft>
              <a:buFont typeface="Arial" pitchFamily="34" charset="0"/>
              <a:buChar char="»"/>
              <a:defRPr sz="1900">
                <a:solidFill>
                  <a:schemeClr val="tx1"/>
                </a:solidFill>
                <a:latin typeface="Calibri" pitchFamily="34" charset="0"/>
                <a:ea typeface="ヒラギノ角ゴ Pro W3" charset="-128"/>
              </a:defRPr>
            </a:lvl8pPr>
            <a:lvl9pPr marL="3708346" indent="-218138" defTabSz="436275" eaLnBrk="0" fontAlgn="base" hangingPunct="0">
              <a:spcBef>
                <a:spcPct val="20000"/>
              </a:spcBef>
              <a:spcAft>
                <a:spcPct val="0"/>
              </a:spcAft>
              <a:buFont typeface="Arial" pitchFamily="34" charset="0"/>
              <a:buChar char="»"/>
              <a:defRPr sz="1900">
                <a:solidFill>
                  <a:schemeClr val="tx1"/>
                </a:solidFill>
                <a:latin typeface="Calibri" pitchFamily="34" charset="0"/>
                <a:ea typeface="ヒラギノ角ゴ Pro W3" charset="-128"/>
              </a:defRPr>
            </a:lvl9pPr>
          </a:lstStyle>
          <a:p>
            <a:pPr algn="l" eaLnBrk="1" hangingPunct="1">
              <a:spcBef>
                <a:spcPct val="0"/>
              </a:spcBef>
              <a:buFontTx/>
              <a:buNone/>
            </a:pPr>
            <a:fld id="{20ED24C3-10DF-44E5-8454-CC5CC4534606}" type="slidenum">
              <a:rPr lang="en-US" altLang="en-US" sz="1100">
                <a:solidFill>
                  <a:srgbClr val="898989"/>
                </a:solidFill>
              </a:rPr>
              <a:pPr algn="l" eaLnBrk="1" hangingPunct="1">
                <a:spcBef>
                  <a:spcPct val="0"/>
                </a:spcBef>
                <a:buFontTx/>
                <a:buNone/>
              </a:pPr>
              <a:t>5</a:t>
            </a:fld>
            <a:endParaRPr lang="en-US" altLang="en-US" sz="1100">
              <a:solidFill>
                <a:srgbClr val="898989"/>
              </a:solidFill>
            </a:endParaRPr>
          </a:p>
        </p:txBody>
      </p:sp>
      <p:sp>
        <p:nvSpPr>
          <p:cNvPr id="5123" name="Rectangle 1"/>
          <p:cNvSpPr>
            <a:spLocks noGrp="1" noChangeArrowheads="1"/>
          </p:cNvSpPr>
          <p:nvPr>
            <p:ph type="title"/>
          </p:nvPr>
        </p:nvSpPr>
        <p:spPr>
          <a:xfrm>
            <a:off x="1187624" y="836712"/>
            <a:ext cx="6542218" cy="801279"/>
          </a:xfrm>
        </p:spPr>
        <p:txBody>
          <a:bodyPr rIns="29083"/>
          <a:lstStyle/>
          <a:p>
            <a:r>
              <a:rPr lang="en-US" altLang="en-US" dirty="0"/>
              <a:t>De </a:t>
            </a:r>
            <a:r>
              <a:rPr lang="en-US" altLang="en-US" dirty="0" err="1"/>
              <a:t>verandermythe</a:t>
            </a:r>
            <a:endParaRPr lang="en-US" altLang="en-US" dirty="0"/>
          </a:p>
        </p:txBody>
      </p:sp>
      <p:sp>
        <p:nvSpPr>
          <p:cNvPr id="5124" name="Rectangle 2"/>
          <p:cNvSpPr>
            <a:spLocks noGrp="1" noChangeArrowheads="1"/>
          </p:cNvSpPr>
          <p:nvPr>
            <p:ph type="body" idx="1"/>
          </p:nvPr>
        </p:nvSpPr>
        <p:spPr>
          <a:xfrm>
            <a:off x="2036193" y="1990497"/>
            <a:ext cx="5203596" cy="3458196"/>
          </a:xfrm>
        </p:spPr>
        <p:txBody>
          <a:bodyPr rIns="29083"/>
          <a:lstStyle/>
          <a:p>
            <a:pPr marL="436275" indent="-436275">
              <a:lnSpc>
                <a:spcPct val="150000"/>
              </a:lnSpc>
              <a:spcAft>
                <a:spcPts val="600"/>
              </a:spcAft>
              <a:buBlip>
                <a:blip r:embed="rId3"/>
              </a:buBlip>
            </a:pPr>
            <a:r>
              <a:rPr lang="en-US" altLang="en-US" sz="2000" kern="1200" dirty="0" err="1">
                <a:latin typeface="Arial" pitchFamily="34" charset="0"/>
              </a:rPr>
              <a:t>Strategie</a:t>
            </a:r>
            <a:r>
              <a:rPr lang="en-US" altLang="en-US" sz="2000" kern="1200" dirty="0">
                <a:latin typeface="Arial" pitchFamily="34" charset="0"/>
              </a:rPr>
              <a:t> is </a:t>
            </a:r>
            <a:r>
              <a:rPr lang="en-US" altLang="en-US" sz="2000" kern="1200" dirty="0" err="1">
                <a:latin typeface="Arial" pitchFamily="34" charset="0"/>
              </a:rPr>
              <a:t>een</a:t>
            </a:r>
            <a:r>
              <a:rPr lang="en-US" altLang="en-US" sz="2000" kern="1200" dirty="0">
                <a:latin typeface="Arial" pitchFamily="34" charset="0"/>
              </a:rPr>
              <a:t> </a:t>
            </a:r>
            <a:r>
              <a:rPr lang="en-US" altLang="en-US" sz="2000" kern="1200" dirty="0" err="1">
                <a:latin typeface="Arial" pitchFamily="34" charset="0"/>
              </a:rPr>
              <a:t>zaak</a:t>
            </a:r>
            <a:r>
              <a:rPr lang="en-US" altLang="en-US" sz="2000" kern="1200" dirty="0">
                <a:latin typeface="Arial" pitchFamily="34" charset="0"/>
              </a:rPr>
              <a:t> </a:t>
            </a:r>
            <a:r>
              <a:rPr lang="en-US" altLang="en-US" sz="2000" kern="1200" dirty="0" err="1">
                <a:latin typeface="Arial" pitchFamily="34" charset="0"/>
              </a:rPr>
              <a:t>voor</a:t>
            </a:r>
            <a:r>
              <a:rPr lang="en-US" altLang="en-US" sz="2000" kern="1200" dirty="0">
                <a:latin typeface="Arial" pitchFamily="34" charset="0"/>
              </a:rPr>
              <a:t> de top en </a:t>
            </a:r>
            <a:r>
              <a:rPr lang="en-US" altLang="en-US" sz="2000" kern="1200" dirty="0" err="1">
                <a:latin typeface="Arial" pitchFamily="34" charset="0"/>
              </a:rPr>
              <a:t>niet</a:t>
            </a:r>
            <a:r>
              <a:rPr lang="en-US" altLang="en-US" sz="2000" kern="1200" dirty="0">
                <a:latin typeface="Arial" pitchFamily="34" charset="0"/>
              </a:rPr>
              <a:t> </a:t>
            </a:r>
            <a:r>
              <a:rPr lang="en-US" altLang="en-US" sz="2000" kern="1200" dirty="0" err="1">
                <a:latin typeface="Arial" pitchFamily="34" charset="0"/>
              </a:rPr>
              <a:t>voor</a:t>
            </a:r>
            <a:r>
              <a:rPr lang="en-US" altLang="en-US" sz="2000" kern="1200" dirty="0">
                <a:latin typeface="Arial" pitchFamily="34" charset="0"/>
              </a:rPr>
              <a:t> de </a:t>
            </a:r>
            <a:r>
              <a:rPr lang="en-US" altLang="en-US" sz="2000" kern="1200" dirty="0" err="1">
                <a:latin typeface="Arial" pitchFamily="34" charset="0"/>
              </a:rPr>
              <a:t>werkvloer</a:t>
            </a:r>
            <a:r>
              <a:rPr lang="en-US" altLang="en-US" sz="2000" kern="1200" dirty="0">
                <a:latin typeface="Arial" pitchFamily="34" charset="0"/>
              </a:rPr>
              <a:t> of burgers</a:t>
            </a:r>
          </a:p>
          <a:p>
            <a:pPr marL="436275" indent="-436275">
              <a:lnSpc>
                <a:spcPct val="150000"/>
              </a:lnSpc>
              <a:spcAft>
                <a:spcPts val="600"/>
              </a:spcAft>
              <a:buBlip>
                <a:blip r:embed="rId3"/>
              </a:buBlip>
            </a:pPr>
            <a:r>
              <a:rPr lang="en-US" altLang="en-US" sz="2000" kern="1200" dirty="0" err="1">
                <a:latin typeface="Arial" pitchFamily="34" charset="0"/>
              </a:rPr>
              <a:t>Weerstand</a:t>
            </a:r>
            <a:r>
              <a:rPr lang="en-US" altLang="en-US" sz="2000" kern="1200" dirty="0">
                <a:latin typeface="Arial" pitchFamily="34" charset="0"/>
              </a:rPr>
              <a:t> is </a:t>
            </a:r>
            <a:r>
              <a:rPr lang="en-US" altLang="en-US" sz="2000" kern="1200" dirty="0" err="1">
                <a:latin typeface="Arial" pitchFamily="34" charset="0"/>
              </a:rPr>
              <a:t>een</a:t>
            </a:r>
            <a:r>
              <a:rPr lang="en-US" altLang="en-US" sz="2000" kern="1200" dirty="0">
                <a:latin typeface="Arial" pitchFamily="34" charset="0"/>
              </a:rPr>
              <a:t> </a:t>
            </a:r>
            <a:r>
              <a:rPr lang="en-US" altLang="en-US" sz="2000" kern="1200" dirty="0" err="1">
                <a:latin typeface="Arial" pitchFamily="34" charset="0"/>
              </a:rPr>
              <a:t>probleem</a:t>
            </a:r>
            <a:endParaRPr lang="en-US" altLang="en-US" sz="2000" kern="1200" dirty="0">
              <a:latin typeface="Arial" pitchFamily="34" charset="0"/>
            </a:endParaRPr>
          </a:p>
          <a:p>
            <a:pPr marL="436275" indent="-436275">
              <a:lnSpc>
                <a:spcPct val="150000"/>
              </a:lnSpc>
              <a:spcAft>
                <a:spcPts val="600"/>
              </a:spcAft>
              <a:buBlip>
                <a:blip r:embed="rId3"/>
              </a:buBlip>
            </a:pPr>
            <a:r>
              <a:rPr lang="en-US" altLang="en-US" sz="2000" kern="1200" dirty="0" err="1">
                <a:latin typeface="Arial" pitchFamily="34" charset="0"/>
              </a:rPr>
              <a:t>Communiceren</a:t>
            </a:r>
            <a:r>
              <a:rPr lang="en-US" altLang="en-US" sz="2000" kern="1200" dirty="0">
                <a:latin typeface="Arial" pitchFamily="34" charset="0"/>
              </a:rPr>
              <a:t> is </a:t>
            </a:r>
            <a:r>
              <a:rPr lang="en-US" altLang="en-US" sz="2000" kern="1200" dirty="0" err="1">
                <a:latin typeface="Arial" pitchFamily="34" charset="0"/>
              </a:rPr>
              <a:t>informeren</a:t>
            </a:r>
            <a:endParaRPr lang="en-US" altLang="en-US" sz="2000" kern="1200" dirty="0">
              <a:latin typeface="Arial" pitchFamily="34" charset="0"/>
            </a:endParaRPr>
          </a:p>
          <a:p>
            <a:pPr marL="436275" indent="-436275">
              <a:lnSpc>
                <a:spcPct val="150000"/>
              </a:lnSpc>
              <a:spcAft>
                <a:spcPts val="600"/>
              </a:spcAft>
              <a:buBlip>
                <a:blip r:embed="rId3"/>
              </a:buBlip>
            </a:pPr>
            <a:r>
              <a:rPr lang="en-US" altLang="en-US" sz="2000" kern="1200" dirty="0" err="1">
                <a:latin typeface="Arial" pitchFamily="34" charset="0"/>
              </a:rPr>
              <a:t>Verandermanagement</a:t>
            </a:r>
            <a:r>
              <a:rPr lang="en-US" altLang="en-US" sz="2000" kern="1200" dirty="0">
                <a:latin typeface="Arial" pitchFamily="34" charset="0"/>
              </a:rPr>
              <a:t> is </a:t>
            </a:r>
            <a:r>
              <a:rPr lang="en-US" altLang="en-US" sz="2000" kern="1200" dirty="0" err="1">
                <a:latin typeface="Arial" pitchFamily="34" charset="0"/>
              </a:rPr>
              <a:t>een</a:t>
            </a:r>
            <a:r>
              <a:rPr lang="en-US" altLang="en-US" sz="2000" kern="1200" dirty="0">
                <a:latin typeface="Arial" pitchFamily="34" charset="0"/>
              </a:rPr>
              <a:t> </a:t>
            </a:r>
            <a:r>
              <a:rPr lang="en-US" altLang="en-US" sz="2000" kern="1200" dirty="0" err="1">
                <a:latin typeface="Arial" pitchFamily="34" charset="0"/>
              </a:rPr>
              <a:t>lineair</a:t>
            </a:r>
            <a:r>
              <a:rPr lang="en-US" altLang="en-US" sz="2000" kern="1200" dirty="0">
                <a:latin typeface="Arial" pitchFamily="34" charset="0"/>
              </a:rPr>
              <a:t> project, </a:t>
            </a:r>
            <a:r>
              <a:rPr lang="en-US" altLang="en-US" sz="2000" kern="1200" dirty="0" err="1">
                <a:latin typeface="Arial" pitchFamily="34" charset="0"/>
              </a:rPr>
              <a:t>waarin</a:t>
            </a:r>
            <a:r>
              <a:rPr lang="en-US" altLang="en-US" sz="2000" kern="1200" dirty="0">
                <a:latin typeface="Arial" pitchFamily="34" charset="0"/>
              </a:rPr>
              <a:t> A </a:t>
            </a:r>
            <a:r>
              <a:rPr lang="en-US" altLang="en-US" sz="2000" kern="1200" dirty="0" err="1">
                <a:latin typeface="Arial" pitchFamily="34" charset="0"/>
              </a:rPr>
              <a:t>leidt</a:t>
            </a:r>
            <a:r>
              <a:rPr lang="en-US" altLang="en-US" sz="2000" kern="1200" dirty="0">
                <a:latin typeface="Arial" pitchFamily="34" charset="0"/>
              </a:rPr>
              <a:t> tot B</a:t>
            </a:r>
          </a:p>
        </p:txBody>
      </p:sp>
    </p:spTree>
    <p:extLst>
      <p:ext uri="{BB962C8B-B14F-4D97-AF65-F5344CB8AC3E}">
        <p14:creationId xmlns:p14="http://schemas.microsoft.com/office/powerpoint/2010/main" val="864352103"/>
      </p:ext>
    </p:extLst>
  </p:cSld>
  <p:clrMapOvr>
    <a:masterClrMapping/>
  </p:clrMapOvr>
  <p:transition advTm="5085"/>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116256" y="764704"/>
            <a:ext cx="6912128" cy="355600"/>
          </a:xfrm>
        </p:spPr>
        <p:txBody>
          <a:bodyPr/>
          <a:lstStyle/>
          <a:p>
            <a:pPr>
              <a:spcAft>
                <a:spcPts val="600"/>
              </a:spcAft>
            </a:pPr>
            <a:r>
              <a:rPr lang="nl-NL" dirty="0"/>
              <a:t>Hoe dan wel? Participatieve aanpak </a:t>
            </a:r>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484784"/>
            <a:ext cx="5615816" cy="4104456"/>
          </a:xfrm>
          <a:prstGeom prst="rect">
            <a:avLst/>
          </a:prstGeom>
        </p:spPr>
      </p:pic>
      <p:sp>
        <p:nvSpPr>
          <p:cNvPr id="4" name="Text Box 4"/>
          <p:cNvSpPr txBox="1">
            <a:spLocks noChangeArrowheads="1"/>
          </p:cNvSpPr>
          <p:nvPr/>
        </p:nvSpPr>
        <p:spPr bwMode="auto">
          <a:xfrm>
            <a:off x="1043608" y="5891733"/>
            <a:ext cx="741682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nl-NL" altLang="en-US" sz="1600" b="1" dirty="0">
                <a:latin typeface="Arial" charset="0"/>
              </a:rPr>
              <a:t>Interactief werken aan een gedeeld beeld en gezamenlijke basis voor actie</a:t>
            </a:r>
          </a:p>
          <a:p>
            <a:pPr algn="ctr">
              <a:spcBef>
                <a:spcPct val="50000"/>
              </a:spcBef>
              <a:buFontTx/>
              <a:buNone/>
            </a:pPr>
            <a:r>
              <a:rPr lang="nl-NL" altLang="en-US" sz="1200" i="0" dirty="0">
                <a:latin typeface="Arial" charset="0"/>
              </a:rPr>
              <a:t>Cartoon van Mark de Koning</a:t>
            </a:r>
          </a:p>
        </p:txBody>
      </p:sp>
    </p:spTree>
    <p:extLst>
      <p:ext uri="{BB962C8B-B14F-4D97-AF65-F5344CB8AC3E}">
        <p14:creationId xmlns:p14="http://schemas.microsoft.com/office/powerpoint/2010/main" val="150551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850900" y="858756"/>
            <a:ext cx="7772400" cy="673100"/>
          </a:xfrm>
          <a:noFill/>
        </p:spPr>
        <p:txBody>
          <a:bodyPr/>
          <a:lstStyle/>
          <a:p>
            <a:pPr>
              <a:lnSpc>
                <a:spcPct val="100000"/>
              </a:lnSpc>
            </a:pPr>
            <a:r>
              <a:rPr lang="nl-NL" altLang="en-US" dirty="0"/>
              <a:t>Veranderstrategieën en ontwikkeling van verandervermogen</a:t>
            </a:r>
          </a:p>
        </p:txBody>
      </p:sp>
      <p:graphicFrame>
        <p:nvGraphicFramePr>
          <p:cNvPr id="151156" name="Group 628"/>
          <p:cNvGraphicFramePr>
            <a:graphicFrameLocks noGrp="1"/>
          </p:cNvGraphicFramePr>
          <p:nvPr>
            <p:extLst>
              <p:ext uri="{D42A27DB-BD31-4B8C-83A1-F6EECF244321}">
                <p14:modId xmlns:p14="http://schemas.microsoft.com/office/powerpoint/2010/main" val="1661464842"/>
              </p:ext>
            </p:extLst>
          </p:nvPr>
        </p:nvGraphicFramePr>
        <p:xfrm>
          <a:off x="850901" y="2466976"/>
          <a:ext cx="7578723" cy="2720382"/>
        </p:xfrm>
        <a:graphic>
          <a:graphicData uri="http://schemas.openxmlformats.org/drawingml/2006/table">
            <a:tbl>
              <a:tblPr/>
              <a:tblGrid>
                <a:gridCol w="1319213">
                  <a:extLst>
                    <a:ext uri="{9D8B030D-6E8A-4147-A177-3AD203B41FA5}">
                      <a16:colId xmlns:a16="http://schemas.microsoft.com/office/drawing/2014/main" val="20000"/>
                    </a:ext>
                  </a:extLst>
                </a:gridCol>
                <a:gridCol w="1251902">
                  <a:extLst>
                    <a:ext uri="{9D8B030D-6E8A-4147-A177-3AD203B41FA5}">
                      <a16:colId xmlns:a16="http://schemas.microsoft.com/office/drawing/2014/main" val="20001"/>
                    </a:ext>
                  </a:extLst>
                </a:gridCol>
                <a:gridCol w="1251902">
                  <a:extLst>
                    <a:ext uri="{9D8B030D-6E8A-4147-A177-3AD203B41FA5}">
                      <a16:colId xmlns:a16="http://schemas.microsoft.com/office/drawing/2014/main" val="20002"/>
                    </a:ext>
                  </a:extLst>
                </a:gridCol>
                <a:gridCol w="1251902">
                  <a:extLst>
                    <a:ext uri="{9D8B030D-6E8A-4147-A177-3AD203B41FA5}">
                      <a16:colId xmlns:a16="http://schemas.microsoft.com/office/drawing/2014/main" val="20003"/>
                    </a:ext>
                  </a:extLst>
                </a:gridCol>
                <a:gridCol w="1251902">
                  <a:extLst>
                    <a:ext uri="{9D8B030D-6E8A-4147-A177-3AD203B41FA5}">
                      <a16:colId xmlns:a16="http://schemas.microsoft.com/office/drawing/2014/main" val="20004"/>
                    </a:ext>
                  </a:extLst>
                </a:gridCol>
                <a:gridCol w="1251902">
                  <a:extLst>
                    <a:ext uri="{9D8B030D-6E8A-4147-A177-3AD203B41FA5}">
                      <a16:colId xmlns:a16="http://schemas.microsoft.com/office/drawing/2014/main" val="20005"/>
                    </a:ext>
                  </a:extLst>
                </a:gridCol>
              </a:tblGrid>
              <a:tr h="51809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a:ln>
                            <a:noFill/>
                          </a:ln>
                          <a:solidFill>
                            <a:schemeClr val="tx1"/>
                          </a:solidFill>
                          <a:effectLst/>
                          <a:latin typeface="Arial" charset="0"/>
                          <a:ea typeface="Times New Roman" pitchFamily="18" charset="0"/>
                          <a:cs typeface="Arial" charset="0"/>
                        </a:rPr>
                        <a:t>Strategie:</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a:ln>
                            <a:noFill/>
                          </a:ln>
                          <a:solidFill>
                            <a:schemeClr val="tx1"/>
                          </a:solidFill>
                          <a:effectLst/>
                          <a:latin typeface="Arial" charset="0"/>
                          <a:ea typeface="Times New Roman" pitchFamily="18" charset="0"/>
                          <a:cs typeface="Arial" charset="0"/>
                        </a:rPr>
                        <a:t>Tell</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err="1">
                          <a:ln>
                            <a:noFill/>
                          </a:ln>
                          <a:solidFill>
                            <a:schemeClr val="tx1"/>
                          </a:solidFill>
                          <a:effectLst/>
                          <a:latin typeface="Arial" charset="0"/>
                          <a:ea typeface="Times New Roman" pitchFamily="18" charset="0"/>
                          <a:cs typeface="Arial" charset="0"/>
                        </a:rPr>
                        <a:t>Sell</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a:ln>
                            <a:noFill/>
                          </a:ln>
                          <a:solidFill>
                            <a:schemeClr val="tx1"/>
                          </a:solidFill>
                          <a:effectLst/>
                          <a:latin typeface="Arial" charset="0"/>
                          <a:ea typeface="Times New Roman" pitchFamily="18" charset="0"/>
                          <a:cs typeface="Arial" charset="0"/>
                        </a:rPr>
                        <a:t>Test</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a:ln>
                            <a:noFill/>
                          </a:ln>
                          <a:solidFill>
                            <a:schemeClr val="tx1"/>
                          </a:solidFill>
                          <a:effectLst/>
                          <a:latin typeface="Arial" charset="0"/>
                          <a:ea typeface="Times New Roman" pitchFamily="18" charset="0"/>
                          <a:cs typeface="Arial" charset="0"/>
                        </a:rPr>
                        <a:t>Consult</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a:ln>
                            <a:noFill/>
                          </a:ln>
                          <a:solidFill>
                            <a:schemeClr val="tx1"/>
                          </a:solidFill>
                          <a:effectLst/>
                          <a:latin typeface="Arial" charset="0"/>
                          <a:ea typeface="Times New Roman" pitchFamily="18" charset="0"/>
                          <a:cs typeface="Arial" charset="0"/>
                        </a:rPr>
                        <a:t>Co-</a:t>
                      </a:r>
                      <a:r>
                        <a:rPr kumimoji="0" lang="nl-NL" sz="1600" b="1" i="0" u="none" strike="noStrike" cap="none" normalizeH="0" baseline="0" dirty="0" err="1">
                          <a:ln>
                            <a:noFill/>
                          </a:ln>
                          <a:solidFill>
                            <a:schemeClr val="tx1"/>
                          </a:solidFill>
                          <a:effectLst/>
                          <a:latin typeface="Arial" charset="0"/>
                          <a:ea typeface="Times New Roman" pitchFamily="18" charset="0"/>
                          <a:cs typeface="Arial" charset="0"/>
                        </a:rPr>
                        <a:t>create</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110114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kern="1200" cap="none" normalizeH="0" baseline="0" dirty="0">
                          <a:ln>
                            <a:noFill/>
                          </a:ln>
                          <a:solidFill>
                            <a:schemeClr val="tx1"/>
                          </a:solidFill>
                          <a:effectLst/>
                          <a:latin typeface="Arial" charset="0"/>
                          <a:ea typeface="Times New Roman" pitchFamily="18" charset="0"/>
                          <a:cs typeface="Arial" charset="0"/>
                        </a:rPr>
                        <a:t>Wat leiders doen:</a:t>
                      </a: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kern="1200" cap="none" normalizeH="0" baseline="0" dirty="0">
                          <a:ln>
                            <a:noFill/>
                          </a:ln>
                          <a:solidFill>
                            <a:schemeClr val="tx1"/>
                          </a:solidFill>
                          <a:effectLst/>
                          <a:latin typeface="Arial" charset="0"/>
                          <a:ea typeface="Times New Roman" pitchFamily="18" charset="0"/>
                          <a:cs typeface="Arial" charset="0"/>
                        </a:rPr>
                        <a:t>Plan opleggen</a:t>
                      </a: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kern="1200" cap="none" normalizeH="0" baseline="0" dirty="0">
                          <a:ln>
                            <a:noFill/>
                          </a:ln>
                          <a:solidFill>
                            <a:schemeClr val="tx1"/>
                          </a:solidFill>
                          <a:effectLst/>
                          <a:latin typeface="Arial" charset="0"/>
                          <a:ea typeface="Times New Roman" pitchFamily="18" charset="0"/>
                          <a:cs typeface="Arial" charset="0"/>
                        </a:rPr>
                        <a:t>Plan verkopen</a:t>
                      </a: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kern="1200" cap="none" normalizeH="0" baseline="0" dirty="0">
                          <a:ln>
                            <a:noFill/>
                          </a:ln>
                          <a:solidFill>
                            <a:schemeClr val="tx1"/>
                          </a:solidFill>
                          <a:effectLst/>
                          <a:latin typeface="Arial" charset="0"/>
                          <a:ea typeface="Times New Roman" pitchFamily="18" charset="0"/>
                          <a:cs typeface="Arial" charset="0"/>
                        </a:rPr>
                        <a:t>Feedback vragen op een plan</a:t>
                      </a: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EC5A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kern="1200" cap="none" normalizeH="0" baseline="0" dirty="0">
                          <a:ln>
                            <a:noFill/>
                          </a:ln>
                          <a:solidFill>
                            <a:schemeClr val="tx1"/>
                          </a:solidFill>
                          <a:effectLst/>
                          <a:latin typeface="Arial" charset="0"/>
                          <a:ea typeface="Times New Roman" pitchFamily="18" charset="0"/>
                          <a:cs typeface="Arial" charset="0"/>
                        </a:rPr>
                        <a:t>Assistentie vragen om een plan te maken</a:t>
                      </a: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96E5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kern="1200" cap="none" normalizeH="0" baseline="0" dirty="0" err="1">
                          <a:ln>
                            <a:noFill/>
                          </a:ln>
                          <a:solidFill>
                            <a:schemeClr val="tx1"/>
                          </a:solidFill>
                          <a:effectLst/>
                          <a:latin typeface="Arial" charset="0"/>
                          <a:ea typeface="Times New Roman" pitchFamily="18" charset="0"/>
                          <a:cs typeface="Arial" charset="0"/>
                        </a:rPr>
                        <a:t>Samen-werken</a:t>
                      </a:r>
                      <a:r>
                        <a:rPr kumimoji="0" lang="nl-NL" sz="1600" b="0" i="0" u="none" strike="noStrike" kern="1200" cap="none" normalizeH="0" baseline="0" dirty="0">
                          <a:ln>
                            <a:noFill/>
                          </a:ln>
                          <a:solidFill>
                            <a:schemeClr val="tx1"/>
                          </a:solidFill>
                          <a:effectLst/>
                          <a:latin typeface="Arial" charset="0"/>
                          <a:ea typeface="Times New Roman" pitchFamily="18" charset="0"/>
                          <a:cs typeface="Arial" charset="0"/>
                        </a:rPr>
                        <a:t> aan een plan</a:t>
                      </a: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82906"/>
                    </a:solidFill>
                  </a:tcPr>
                </a:tc>
                <a:extLst>
                  <a:ext uri="{0D108BD9-81ED-4DB2-BD59-A6C34878D82A}">
                    <a16:rowId xmlns:a16="http://schemas.microsoft.com/office/drawing/2014/main" val="10001"/>
                  </a:ext>
                </a:extLst>
              </a:tr>
              <a:tr h="110114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dirty="0" err="1">
                          <a:ln>
                            <a:noFill/>
                          </a:ln>
                          <a:solidFill>
                            <a:schemeClr val="tx1"/>
                          </a:solidFill>
                          <a:effectLst/>
                          <a:latin typeface="Arial" charset="0"/>
                          <a:ea typeface="Times New Roman" pitchFamily="18" charset="0"/>
                          <a:cs typeface="Arial" charset="0"/>
                        </a:rPr>
                        <a:t>Ontwikke-ling</a:t>
                      </a:r>
                      <a:r>
                        <a:rPr kumimoji="0" lang="nl-NL" sz="1600" b="1" i="0" u="none" strike="noStrike" cap="none" normalizeH="0" baseline="0" dirty="0">
                          <a:ln>
                            <a:noFill/>
                          </a:ln>
                          <a:solidFill>
                            <a:schemeClr val="tx1"/>
                          </a:solidFill>
                          <a:effectLst/>
                          <a:latin typeface="Arial" charset="0"/>
                          <a:ea typeface="Times New Roman" pitchFamily="18" charset="0"/>
                          <a:cs typeface="Arial" charset="0"/>
                        </a:rPr>
                        <a:t> verander-vermogen:</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charset="0"/>
                          <a:ea typeface="Times New Roman" pitchFamily="18" charset="0"/>
                          <a:cs typeface="Arial" charset="0"/>
                        </a:rPr>
                        <a:t>Zeer laag </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charset="0"/>
                          <a:ea typeface="Times New Roman" pitchFamily="18" charset="0"/>
                          <a:cs typeface="Arial" charset="0"/>
                        </a:rPr>
                        <a:t>Laag </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charset="0"/>
                          <a:ea typeface="Times New Roman" pitchFamily="18" charset="0"/>
                          <a:cs typeface="Arial" charset="0"/>
                        </a:rPr>
                        <a:t>Gering</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EC5A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charset="0"/>
                          <a:ea typeface="Times New Roman" pitchFamily="18" charset="0"/>
                          <a:cs typeface="Arial" charset="0"/>
                        </a:rPr>
                        <a:t>Beperkt</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96E5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dirty="0">
                          <a:ln>
                            <a:noFill/>
                          </a:ln>
                          <a:solidFill>
                            <a:schemeClr val="tx1"/>
                          </a:solidFill>
                          <a:effectLst/>
                          <a:latin typeface="Arial" charset="0"/>
                          <a:ea typeface="Times New Roman" pitchFamily="18" charset="0"/>
                          <a:cs typeface="Arial" charset="0"/>
                        </a:rPr>
                        <a:t>Hoog </a:t>
                      </a:r>
                      <a:endParaRPr kumimoji="0" lang="nl-NL" sz="16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688" marB="45688"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D8290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2218591"/>
      </p:ext>
    </p:extLst>
  </p:cSld>
  <p:clrMapOvr>
    <a:masterClrMapping/>
  </p:clrMapOvr>
  <mc:AlternateContent xmlns:mc="http://schemas.openxmlformats.org/markup-compatibility/2006" xmlns:p14="http://schemas.microsoft.com/office/powerpoint/2010/main">
    <mc:Choice Requires="p14">
      <p:transition spd="slow" p14:dur="2000" advTm="6113"/>
    </mc:Choice>
    <mc:Fallback xmlns="">
      <p:transition spd="slow" advTm="6113"/>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899592" y="332656"/>
            <a:ext cx="6615972" cy="4025412"/>
          </a:xfrm>
          <a:noFill/>
        </p:spPr>
        <p:txBody>
          <a:bodyPr/>
          <a:lstStyle/>
          <a:p>
            <a:pPr algn="l">
              <a:lnSpc>
                <a:spcPct val="100000"/>
              </a:lnSpc>
            </a:pPr>
            <a:r>
              <a:rPr lang="nl-NL" altLang="en-US" sz="3000" dirty="0">
                <a:solidFill>
                  <a:srgbClr val="C00000"/>
                </a:solidFill>
                <a:latin typeface="+mj-lt"/>
                <a:ea typeface="Calibri" panose="020F0502020204030204" pitchFamily="34" charset="0"/>
                <a:cs typeface="Calibri" panose="020F0502020204030204" pitchFamily="34" charset="0"/>
              </a:rPr>
              <a:t>Twee hoofdstromingen om gedrag te veranderen </a:t>
            </a:r>
            <a:br>
              <a:rPr lang="nl-NL" altLang="en-US" sz="3000" dirty="0">
                <a:solidFill>
                  <a:srgbClr val="292929"/>
                </a:solidFill>
                <a:ea typeface="Calibri" pitchFamily="34" charset="0"/>
                <a:cs typeface="Calibri" pitchFamily="34" charset="0"/>
              </a:rPr>
            </a:br>
            <a:br>
              <a:rPr lang="nl-NL" altLang="en-US" sz="3000" dirty="0">
                <a:solidFill>
                  <a:srgbClr val="292929"/>
                </a:solidFill>
                <a:ea typeface="Calibri" pitchFamily="34" charset="0"/>
                <a:cs typeface="Calibri" pitchFamily="34" charset="0"/>
              </a:rPr>
            </a:br>
            <a:r>
              <a:rPr lang="nl-NL" altLang="en-US" dirty="0"/>
              <a:t>1. </a:t>
            </a:r>
            <a:r>
              <a:rPr lang="nl-NL" altLang="en-US" sz="2400" u="sng" dirty="0" err="1">
                <a:solidFill>
                  <a:srgbClr val="292929"/>
                </a:solidFill>
                <a:latin typeface="Calibri" panose="020F0502020204030204" pitchFamily="34" charset="0"/>
                <a:ea typeface="Calibri" panose="020F0502020204030204" pitchFamily="34" charset="0"/>
                <a:cs typeface="Calibri" panose="020F0502020204030204" pitchFamily="34" charset="0"/>
              </a:rPr>
              <a:t>Behavioural</a:t>
            </a:r>
            <a:r>
              <a:rPr lang="nl-NL" altLang="en-US" sz="2400" u="sng" dirty="0">
                <a:solidFill>
                  <a:srgbClr val="292929"/>
                </a:solidFill>
                <a:latin typeface="Calibri" panose="020F0502020204030204" pitchFamily="34" charset="0"/>
                <a:ea typeface="Calibri" panose="020F0502020204030204" pitchFamily="34" charset="0"/>
                <a:cs typeface="Calibri" panose="020F0502020204030204" pitchFamily="34" charset="0"/>
              </a:rPr>
              <a:t>, </a:t>
            </a:r>
            <a:r>
              <a:rPr lang="nl-NL" altLang="en-US" sz="2400" u="sng" dirty="0" err="1">
                <a:solidFill>
                  <a:srgbClr val="292929"/>
                </a:solidFill>
                <a:latin typeface="Calibri" panose="020F0502020204030204" pitchFamily="34" charset="0"/>
                <a:ea typeface="Calibri" panose="020F0502020204030204" pitchFamily="34" charset="0"/>
                <a:cs typeface="Calibri" panose="020F0502020204030204" pitchFamily="34" charset="0"/>
              </a:rPr>
              <a:t>hands-on</a:t>
            </a:r>
            <a:r>
              <a:rPr lang="nl-NL" altLang="en-US" sz="2400" dirty="0">
                <a:solidFill>
                  <a:srgbClr val="292929"/>
                </a:solidFill>
                <a:latin typeface="Calibri" panose="020F0502020204030204" pitchFamily="34" charset="0"/>
                <a:ea typeface="Calibri" panose="020F0502020204030204" pitchFamily="34" charset="0"/>
                <a:cs typeface="Calibri" panose="020F0502020204030204" pitchFamily="34" charset="0"/>
              </a:rPr>
              <a:t>: </a:t>
            </a:r>
            <a:br>
              <a:rPr lang="nl-NL" altLang="en-US" sz="1900" dirty="0">
                <a:solidFill>
                  <a:srgbClr val="292929"/>
                </a:solidFill>
                <a:latin typeface="Calibri" panose="020F0502020204030204" pitchFamily="34" charset="0"/>
                <a:ea typeface="Calibri" panose="020F0502020204030204" pitchFamily="34" charset="0"/>
                <a:cs typeface="Calibri" panose="020F0502020204030204" pitchFamily="34" charset="0"/>
              </a:rPr>
            </a:br>
            <a:r>
              <a:rPr lang="nl-NL" altLang="en-US" sz="2000" dirty="0">
                <a:solidFill>
                  <a:srgbClr val="292929"/>
                </a:solidFill>
                <a:latin typeface="Calibri" panose="020F0502020204030204" pitchFamily="34" charset="0"/>
                <a:ea typeface="Calibri" panose="020F0502020204030204" pitchFamily="34" charset="0"/>
                <a:cs typeface="Calibri" panose="020F0502020204030204" pitchFamily="34" charset="0"/>
              </a:rPr>
              <a:t>Mensen direct aanspreken op hun gedrag </a:t>
            </a:r>
            <a:br>
              <a:rPr lang="nl-NL" altLang="en-US" sz="2000" dirty="0">
                <a:solidFill>
                  <a:srgbClr val="292929"/>
                </a:solidFill>
                <a:latin typeface="Calibri" panose="020F0502020204030204" pitchFamily="34" charset="0"/>
                <a:ea typeface="Calibri" panose="020F0502020204030204" pitchFamily="34" charset="0"/>
                <a:cs typeface="Calibri" panose="020F0502020204030204" pitchFamily="34" charset="0"/>
              </a:rPr>
            </a:br>
            <a:r>
              <a:rPr lang="nl-NL" altLang="en-US" sz="2000" dirty="0">
                <a:solidFill>
                  <a:srgbClr val="292929"/>
                </a:solidFill>
                <a:latin typeface="Calibri" panose="020F0502020204030204" pitchFamily="34" charset="0"/>
                <a:ea typeface="Calibri" panose="020F0502020204030204" pitchFamily="34" charset="0"/>
                <a:cs typeface="Calibri" panose="020F0502020204030204" pitchFamily="34" charset="0"/>
              </a:rPr>
              <a:t>(zoals met training, therapie, voorlichting, regels en voorschriften)</a:t>
            </a:r>
            <a:br>
              <a:rPr lang="nl-NL" altLang="en-US" sz="2000" dirty="0">
                <a:solidFill>
                  <a:srgbClr val="292929"/>
                </a:solidFill>
                <a:latin typeface="Calibri" panose="020F0502020204030204" pitchFamily="34" charset="0"/>
                <a:ea typeface="Calibri" panose="020F0502020204030204" pitchFamily="34" charset="0"/>
                <a:cs typeface="Calibri" panose="020F0502020204030204" pitchFamily="34" charset="0"/>
              </a:rPr>
            </a:br>
            <a:br>
              <a:rPr lang="nl-NL" altLang="en-US" sz="2400" dirty="0">
                <a:solidFill>
                  <a:srgbClr val="292929"/>
                </a:solidFill>
                <a:latin typeface="Calibri" panose="020F0502020204030204" pitchFamily="34" charset="0"/>
                <a:ea typeface="Calibri" panose="020F0502020204030204" pitchFamily="34" charset="0"/>
                <a:cs typeface="Calibri" panose="020F0502020204030204" pitchFamily="34" charset="0"/>
              </a:rPr>
            </a:br>
            <a:r>
              <a:rPr lang="nl-NL" altLang="en-US" dirty="0"/>
              <a:t>2. </a:t>
            </a:r>
            <a:r>
              <a:rPr lang="nl-NL" altLang="en-US" sz="2400" u="sng" dirty="0" err="1">
                <a:solidFill>
                  <a:srgbClr val="292929"/>
                </a:solidFill>
                <a:latin typeface="Calibri" panose="020F0502020204030204" pitchFamily="34" charset="0"/>
                <a:ea typeface="Calibri" panose="020F0502020204030204" pitchFamily="34" charset="0"/>
                <a:cs typeface="Calibri" panose="020F0502020204030204" pitchFamily="34" charset="0"/>
              </a:rPr>
              <a:t>Structural</a:t>
            </a:r>
            <a:r>
              <a:rPr lang="nl-NL" altLang="en-US" sz="2400" u="sng" dirty="0">
                <a:solidFill>
                  <a:srgbClr val="292929"/>
                </a:solidFill>
                <a:latin typeface="Calibri" panose="020F0502020204030204" pitchFamily="34" charset="0"/>
                <a:ea typeface="Calibri" panose="020F0502020204030204" pitchFamily="34" charset="0"/>
                <a:cs typeface="Calibri" panose="020F0502020204030204" pitchFamily="34" charset="0"/>
              </a:rPr>
              <a:t>, hands-off:</a:t>
            </a:r>
            <a:r>
              <a:rPr lang="nl-NL" altLang="en-US" sz="2400" dirty="0">
                <a:solidFill>
                  <a:srgbClr val="292929"/>
                </a:solidFill>
                <a:latin typeface="Calibri" panose="020F0502020204030204" pitchFamily="34" charset="0"/>
                <a:ea typeface="Calibri" panose="020F0502020204030204" pitchFamily="34" charset="0"/>
                <a:cs typeface="Calibri" panose="020F0502020204030204" pitchFamily="34" charset="0"/>
              </a:rPr>
              <a:t> </a:t>
            </a:r>
            <a:br>
              <a:rPr lang="nl-NL" altLang="en-US" sz="1900" dirty="0">
                <a:solidFill>
                  <a:srgbClr val="292929"/>
                </a:solidFill>
                <a:latin typeface="Calibri" panose="020F0502020204030204" pitchFamily="34" charset="0"/>
                <a:ea typeface="Calibri" panose="020F0502020204030204" pitchFamily="34" charset="0"/>
                <a:cs typeface="Calibri" panose="020F0502020204030204" pitchFamily="34" charset="0"/>
              </a:rPr>
            </a:br>
            <a:r>
              <a:rPr lang="nl-NL" altLang="en-US" sz="2000" dirty="0">
                <a:solidFill>
                  <a:srgbClr val="292929"/>
                </a:solidFill>
                <a:latin typeface="Calibri" panose="020F0502020204030204" pitchFamily="34" charset="0"/>
                <a:ea typeface="Calibri" panose="020F0502020204030204" pitchFamily="34" charset="0"/>
                <a:cs typeface="Calibri" panose="020F0502020204030204" pitchFamily="34" charset="0"/>
              </a:rPr>
              <a:t>Structuren maken die ander gedrag uitnodigen (verkeersdrempels, inrichting, café, opstellingen, rolverdeling, proces structuur, werkvormen)</a:t>
            </a:r>
            <a:br>
              <a:rPr lang="nl-NL" altLang="en-US" sz="2000" dirty="0">
                <a:solidFill>
                  <a:srgbClr val="292929"/>
                </a:solidFill>
                <a:latin typeface="Calibri" panose="020F0502020204030204" pitchFamily="34" charset="0"/>
                <a:ea typeface="Calibri" panose="020F0502020204030204" pitchFamily="34" charset="0"/>
                <a:cs typeface="Calibri" panose="020F0502020204030204" pitchFamily="34" charset="0"/>
              </a:rPr>
            </a:br>
            <a:br>
              <a:rPr lang="nl-NL" altLang="en-US" sz="2300" dirty="0">
                <a:solidFill>
                  <a:srgbClr val="292929"/>
                </a:solidFill>
                <a:latin typeface="Calibri" panose="020F0502020204030204" pitchFamily="34" charset="0"/>
                <a:ea typeface="Calibri" panose="020F0502020204030204" pitchFamily="34" charset="0"/>
                <a:cs typeface="Calibri" panose="020F0502020204030204" pitchFamily="34" charset="0"/>
              </a:rPr>
            </a:br>
            <a:br>
              <a:rPr lang="nl-NL" altLang="en-US" sz="3000" dirty="0">
                <a:solidFill>
                  <a:srgbClr val="292929"/>
                </a:solidFill>
                <a:ea typeface="Calibri" pitchFamily="34" charset="0"/>
                <a:cs typeface="Calibri" pitchFamily="34" charset="0"/>
              </a:rPr>
            </a:br>
            <a:br>
              <a:rPr lang="nl-NL" altLang="en-US" sz="3000" dirty="0">
                <a:solidFill>
                  <a:srgbClr val="292929"/>
                </a:solidFill>
                <a:ea typeface="Calibri" pitchFamily="34" charset="0"/>
                <a:cs typeface="Calibri" pitchFamily="34" charset="0"/>
              </a:rPr>
            </a:br>
            <a:br>
              <a:rPr lang="nl-NL" altLang="en-US" sz="3000" dirty="0">
                <a:solidFill>
                  <a:srgbClr val="292929"/>
                </a:solidFill>
                <a:ea typeface="Calibri" pitchFamily="34" charset="0"/>
                <a:cs typeface="Calibri" pitchFamily="34" charset="0"/>
              </a:rPr>
            </a:br>
            <a:endParaRPr lang="nl-NL" altLang="en-US" b="1" dirty="0">
              <a:solidFill>
                <a:srgbClr val="292929"/>
              </a:solidFill>
              <a:ea typeface="Calibri" pitchFamily="34" charset="0"/>
              <a:cs typeface="Calibri"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4248" y="1052736"/>
            <a:ext cx="1880335" cy="2037030"/>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3648" y="4978214"/>
            <a:ext cx="2566184" cy="1448120"/>
          </a:xfrm>
          <a:prstGeom prst="rect">
            <a:avLst/>
          </a:prstGeom>
        </p:spPr>
      </p:pic>
      <p:pic>
        <p:nvPicPr>
          <p:cNvPr id="8" name="Afbeelding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42914" y="4978214"/>
            <a:ext cx="2131735" cy="152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704872"/>
      </p:ext>
    </p:extLst>
  </p:cSld>
  <p:clrMapOvr>
    <a:masterClrMapping/>
  </p:clrMapOvr>
  <mc:AlternateContent xmlns:mc="http://schemas.openxmlformats.org/markup-compatibility/2006" xmlns:p14="http://schemas.microsoft.com/office/powerpoint/2010/main">
    <mc:Choice Requires="p14">
      <p:transition spd="slow" p14:dur="2000" advTm="4161"/>
    </mc:Choice>
    <mc:Fallback xmlns="">
      <p:transition spd="slow" advTm="416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899592" y="2060848"/>
            <a:ext cx="7772400" cy="3253606"/>
          </a:xfrm>
          <a:noFill/>
        </p:spPr>
        <p:txBody>
          <a:bodyPr/>
          <a:lstStyle/>
          <a:p>
            <a:pPr algn="ctr">
              <a:lnSpc>
                <a:spcPct val="100000"/>
              </a:lnSpc>
            </a:pPr>
            <a:r>
              <a:rPr lang="nl-NL" altLang="en-US" sz="3000" dirty="0">
                <a:solidFill>
                  <a:srgbClr val="292929"/>
                </a:solidFill>
                <a:latin typeface="Arial" pitchFamily="34" charset="0"/>
              </a:rPr>
              <a:t>Deel 2 </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r>
              <a:rPr lang="nl-NL" altLang="en-US" sz="3000" dirty="0">
                <a:solidFill>
                  <a:srgbClr val="292929"/>
                </a:solidFill>
                <a:latin typeface="Arial" pitchFamily="34" charset="0"/>
              </a:rPr>
              <a:t>Large Scale Intervention als benadering voor het realiseren van een gewenste en haalbare toekomst</a:t>
            </a:r>
            <a:br>
              <a:rPr lang="nl-NL" altLang="en-US" sz="3000" dirty="0">
                <a:solidFill>
                  <a:srgbClr val="292929"/>
                </a:solidFill>
                <a:latin typeface="Arial" pitchFamily="34" charset="0"/>
              </a:rPr>
            </a:br>
            <a:br>
              <a:rPr lang="nl-NL" altLang="en-US" sz="3000" dirty="0">
                <a:solidFill>
                  <a:srgbClr val="292929"/>
                </a:solidFill>
                <a:latin typeface="Arial" pitchFamily="34" charset="0"/>
              </a:rPr>
            </a:br>
            <a:r>
              <a:rPr lang="nl-NL" altLang="en-US" sz="3000" dirty="0">
                <a:solidFill>
                  <a:srgbClr val="292929"/>
                </a:solidFill>
                <a:latin typeface="Arial" pitchFamily="34" charset="0"/>
              </a:rPr>
              <a:t>(en als methode voor Actieonderzoek)</a:t>
            </a:r>
          </a:p>
        </p:txBody>
      </p:sp>
    </p:spTree>
    <p:extLst>
      <p:ext uri="{BB962C8B-B14F-4D97-AF65-F5344CB8AC3E}">
        <p14:creationId xmlns:p14="http://schemas.microsoft.com/office/powerpoint/2010/main" val="2761556127"/>
      </p:ext>
    </p:extLst>
  </p:cSld>
  <p:clrMapOvr>
    <a:masterClrMapping/>
  </p:clrMapOvr>
  <mc:AlternateContent xmlns:mc="http://schemas.openxmlformats.org/markup-compatibility/2006" xmlns:p14="http://schemas.microsoft.com/office/powerpoint/2010/main">
    <mc:Choice Requires="p14">
      <p:transition spd="slow" p14:dur="2000" advTm="3051"/>
    </mc:Choice>
    <mc:Fallback xmlns="">
      <p:transition spd="slow" advTm="3051"/>
    </mc:Fallback>
  </mc:AlternateContent>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C7002B"/>
      </a:accent1>
      <a:accent2>
        <a:srgbClr val="C0C0C0"/>
      </a:accent2>
      <a:accent3>
        <a:srgbClr val="FFFFFF"/>
      </a:accent3>
      <a:accent4>
        <a:srgbClr val="000000"/>
      </a:accent4>
      <a:accent5>
        <a:srgbClr val="E0AAAC"/>
      </a:accent5>
      <a:accent6>
        <a:srgbClr val="AEAEAE"/>
      </a:accent6>
      <a:hlink>
        <a:srgbClr val="522641"/>
      </a:hlink>
      <a:folHlink>
        <a:srgbClr val="0066CC"/>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808080"/>
        </a:dk1>
        <a:lt1>
          <a:srgbClr val="FFFFFF"/>
        </a:lt1>
        <a:dk2>
          <a:srgbClr val="C7002B"/>
        </a:dk2>
        <a:lt2>
          <a:srgbClr val="FFFFFF"/>
        </a:lt2>
        <a:accent1>
          <a:srgbClr val="FFFFFF"/>
        </a:accent1>
        <a:accent2>
          <a:srgbClr val="C0C0C0"/>
        </a:accent2>
        <a:accent3>
          <a:srgbClr val="E0AAAC"/>
        </a:accent3>
        <a:accent4>
          <a:srgbClr val="DADADA"/>
        </a:accent4>
        <a:accent5>
          <a:srgbClr val="FFFFFF"/>
        </a:accent5>
        <a:accent6>
          <a:srgbClr val="AEAEAE"/>
        </a:accent6>
        <a:hlink>
          <a:srgbClr val="522641"/>
        </a:hlink>
        <a:folHlink>
          <a:srgbClr val="0066CC"/>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C7002B"/>
        </a:lt1>
        <a:dk2>
          <a:srgbClr val="FFFFFF"/>
        </a:dk2>
        <a:lt2>
          <a:srgbClr val="808080"/>
        </a:lt2>
        <a:accent1>
          <a:srgbClr val="FFFFFF"/>
        </a:accent1>
        <a:accent2>
          <a:srgbClr val="C0C0C0"/>
        </a:accent2>
        <a:accent3>
          <a:srgbClr val="E0AAAC"/>
        </a:accent3>
        <a:accent4>
          <a:srgbClr val="000000"/>
        </a:accent4>
        <a:accent5>
          <a:srgbClr val="FFFFFF"/>
        </a:accent5>
        <a:accent6>
          <a:srgbClr val="AEAEAE"/>
        </a:accent6>
        <a:hlink>
          <a:srgbClr val="522641"/>
        </a:hlink>
        <a:folHlink>
          <a:srgbClr val="0066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C7002B"/>
        </a:accent1>
        <a:accent2>
          <a:srgbClr val="C0C0C0"/>
        </a:accent2>
        <a:accent3>
          <a:srgbClr val="FFFFFF"/>
        </a:accent3>
        <a:accent4>
          <a:srgbClr val="000000"/>
        </a:accent4>
        <a:accent5>
          <a:srgbClr val="E0AAAC"/>
        </a:accent5>
        <a:accent6>
          <a:srgbClr val="AEAEAE"/>
        </a:accent6>
        <a:hlink>
          <a:srgbClr val="522641"/>
        </a:hlink>
        <a:folHlink>
          <a:srgbClr val="0066CC"/>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808080"/>
        </a:accent1>
        <a:accent2>
          <a:srgbClr val="C0C0C0"/>
        </a:accent2>
        <a:accent3>
          <a:srgbClr val="FFFFFF"/>
        </a:accent3>
        <a:accent4>
          <a:srgbClr val="000000"/>
        </a:accent4>
        <a:accent5>
          <a:srgbClr val="C0C0C0"/>
        </a:accent5>
        <a:accent6>
          <a:srgbClr val="AEAEAE"/>
        </a:accent6>
        <a:hlink>
          <a:srgbClr val="522641"/>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orkshop">
  <a:themeElements>
    <a:clrScheme name="worksh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ksho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000" b="0" i="1" u="none" strike="noStrike" cap="none" normalizeH="0" baseline="0" smtClean="0">
            <a:ln>
              <a:noFill/>
            </a:ln>
            <a:solidFill>
              <a:schemeClr val="tx1"/>
            </a:solidFill>
            <a:effectLst/>
            <a:latin typeface="Arial" charset="0"/>
          </a:defRPr>
        </a:defPPr>
      </a:lstStyle>
    </a:lnDef>
  </a:objectDefaults>
  <a:extraClrSchemeLst>
    <a:extraClrScheme>
      <a:clrScheme name="worksh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ksh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ksh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ksh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ksh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ksh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ksh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1773</Words>
  <Application>Microsoft Macintosh PowerPoint</Application>
  <PresentationFormat>Diavoorstelling (4:3)</PresentationFormat>
  <Paragraphs>269</Paragraphs>
  <Slides>38</Slides>
  <Notes>36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38</vt:i4>
      </vt:variant>
    </vt:vector>
  </HeadingPairs>
  <TitlesOfParts>
    <vt:vector size="45" baseType="lpstr">
      <vt:lpstr>Arial</vt:lpstr>
      <vt:lpstr>Calibri</vt:lpstr>
      <vt:lpstr>Times New Roman</vt:lpstr>
      <vt:lpstr>Vardana</vt:lpstr>
      <vt:lpstr>Verdana</vt:lpstr>
      <vt:lpstr>Default Design</vt:lpstr>
      <vt:lpstr>1_workshop</vt:lpstr>
      <vt:lpstr>Large Scale interventions in programma’s</vt:lpstr>
      <vt:lpstr>PowerPoint-presentatie</vt:lpstr>
      <vt:lpstr>Deel 1   Waarom mislukken zoveel veranderplannen en programma’s? </vt:lpstr>
      <vt:lpstr>Misverstand van top-down aanpak</vt:lpstr>
      <vt:lpstr>De verandermythe</vt:lpstr>
      <vt:lpstr>Hoe dan wel? Participatieve aanpak </vt:lpstr>
      <vt:lpstr>Veranderstrategieën en ontwikkeling van verandervermogen</vt:lpstr>
      <vt:lpstr>Twee hoofdstromingen om gedrag te veranderen   1. Behavioural, hands-on:  Mensen direct aanspreken op hun gedrag  (zoals met training, therapie, voorlichting, regels en voorschriften)  2. Structural, hands-off:  Structuren maken die ander gedrag uitnodigen (verkeersdrempels, inrichting, café, opstellingen, rolverdeling, proces structuur, werkvormen)     </vt:lpstr>
      <vt:lpstr>Deel 2   Large Scale Intervention als benadering voor het realiseren van een gewenste en haalbare toekomst  (en als methode voor Actieonderzoek)</vt:lpstr>
      <vt:lpstr>Wat is LSI?</vt:lpstr>
      <vt:lpstr>Hoofdlijn van een LSI traject</vt:lpstr>
      <vt:lpstr>LSI proces wordt op maat gemaakt door een begeleidings-/onderzoeksgroep</vt:lpstr>
      <vt:lpstr>PowerPoint-presentatie</vt:lpstr>
      <vt:lpstr>Basisprincipes voor LSI</vt:lpstr>
      <vt:lpstr>Wat is ‘het systeem’ van stakeholders? </vt:lpstr>
      <vt:lpstr>PowerPoint-presentatie</vt:lpstr>
      <vt:lpstr>Niet praten over samenwerken maar real time samen werken</vt:lpstr>
      <vt:lpstr>PowerPoint-presentatie</vt:lpstr>
      <vt:lpstr>Samenhang van de principes</vt:lpstr>
      <vt:lpstr>Large Group Intervention methoden</vt:lpstr>
      <vt:lpstr>Wanneer LSI? </vt:lpstr>
      <vt:lpstr>Deel 3   Voorbeeld van een LSI traject  </vt:lpstr>
      <vt:lpstr>Ontwikkeling Professionele Leergemeenschap  Instituut Paramedische Studies HAN hogeschool    </vt:lpstr>
      <vt:lpstr>Start LSI traject</vt:lpstr>
      <vt:lpstr>Rol van formele leiders</vt:lpstr>
      <vt:lpstr>Rol begeleidingsgroep</vt:lpstr>
      <vt:lpstr>Rol facilitator: regisseur</vt:lpstr>
      <vt:lpstr>Werkplaats als bijdrage aan het ontwikkelen van een kwaliteitscultuur</vt:lpstr>
      <vt:lpstr>I3 top: Innovatie, Inzichten, Inspiratie in Zorgrelaties</vt:lpstr>
      <vt:lpstr>Deel 4   LSI als evidence based practice  Succesfactoren en effecten van LSI   </vt:lpstr>
      <vt:lpstr>Succesfactoren van LSI (1)</vt:lpstr>
      <vt:lpstr>Succesfactoren van LSI (2)</vt:lpstr>
      <vt:lpstr>Bewezen effecten van LSI op korte termijn</vt:lpstr>
      <vt:lpstr>Bewezen effecten van LSI op langere termijn</vt:lpstr>
      <vt:lpstr>LSI als veranderingsaanpak is niet:</vt:lpstr>
      <vt:lpstr>Meer informatie</vt:lpstr>
      <vt:lpstr>Praktijktraining participatie en betrokkenheid organiseren met LSI</vt:lpstr>
      <vt:lpstr>Reflectie en vragen</vt:lpstr>
    </vt:vector>
  </TitlesOfParts>
  <Company>Visual Identity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 Dimitrov</dc:creator>
  <cp:lastModifiedBy>Jolande van Straaten</cp:lastModifiedBy>
  <cp:revision>320</cp:revision>
  <cp:lastPrinted>2015-04-17T09:51:35Z</cp:lastPrinted>
  <dcterms:created xsi:type="dcterms:W3CDTF">2004-06-16T13:57:44Z</dcterms:created>
  <dcterms:modified xsi:type="dcterms:W3CDTF">2019-06-19T09:00:58Z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vans">
    <vt:lpwstr>Yes</vt:lpwstr>
  </property>
  <property fmtid="{D5CDD505-2E9C-101B-9397-08002B2CF9AE}" pid="3" name="coversl">
    <vt:lpwstr>258</vt:lpwstr>
  </property>
  <property fmtid="{D5CDD505-2E9C-101B-9397-08002B2CF9AE}" pid="4" name="titlesl">
    <vt:lpwstr>259</vt:lpwstr>
  </property>
  <property fmtid="{D5CDD505-2E9C-101B-9397-08002B2CF9AE}" pid="5" name="title">
    <vt:lpwstr>CORP nieuwe stijl</vt:lpwstr>
  </property>
  <property fmtid="{D5CDD505-2E9C-101B-9397-08002B2CF9AE}" pid="6" name="subtitle">
    <vt:lpwstr/>
  </property>
  <property fmtid="{D5CDD505-2E9C-101B-9397-08002B2CF9AE}" pid="7" name="ref">
    <vt:lpwstr/>
  </property>
  <property fmtid="{D5CDD505-2E9C-101B-9397-08002B2CF9AE}" pid="8" name="speaker">
    <vt:lpwstr/>
  </property>
  <property fmtid="{D5CDD505-2E9C-101B-9397-08002B2CF9AE}" pid="9" name="dt">
    <vt:lpwstr>9-4-2014</vt:lpwstr>
  </property>
  <property fmtid="{D5CDD505-2E9C-101B-9397-08002B2CF9AE}" pid="10" name="usergroup">
    <vt:lpwstr>1</vt:lpwstr>
  </property>
  <property fmtid="{D5CDD505-2E9C-101B-9397-08002B2CF9AE}" pid="11" name="format">
    <vt:lpwstr>0</vt:lpwstr>
  </property>
  <property fmtid="{D5CDD505-2E9C-101B-9397-08002B2CF9AE}" pid="12" name="titlebackground">
    <vt:lpwstr>\\avans.nl\apps\APPL\Off2010\Avans\AHPS\Title_pictures\PP background ENG.jpg</vt:lpwstr>
  </property>
  <property fmtid="{D5CDD505-2E9C-101B-9397-08002B2CF9AE}" pid="13" name="cldocument">
    <vt:lpwstr>1043</vt:lpwstr>
  </property>
  <property fmtid="{D5CDD505-2E9C-101B-9397-08002B2CF9AE}" pid="14" name="sliden">
    <vt:lpwstr>No</vt:lpwstr>
  </property>
  <property fmtid="{D5CDD505-2E9C-101B-9397-08002B2CF9AE}" pid="15" name="level1">
    <vt:lpwstr>Geen</vt:lpwstr>
  </property>
  <property fmtid="{D5CDD505-2E9C-101B-9397-08002B2CF9AE}" pid="16" name="level11">
    <vt:lpwstr/>
  </property>
</Properties>
</file>